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45" d="100"/>
          <a:sy n="45" d="100"/>
        </p:scale>
        <p:origin x="-816" y="-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FBF7C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30" y="6622"/>
            <a:ext cx="4791335" cy="1027630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946689" y="4143091"/>
            <a:ext cx="6394620" cy="1397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0" b="1" i="0">
                <a:solidFill>
                  <a:srgbClr val="F15E3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700" b="1" i="0">
                <a:solidFill>
                  <a:srgbClr val="29323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700" b="1" i="0">
                <a:solidFill>
                  <a:srgbClr val="29323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700" b="1" i="0">
                <a:solidFill>
                  <a:srgbClr val="29323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6939" y="280955"/>
            <a:ext cx="17574121" cy="11995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700" b="1" i="0">
                <a:solidFill>
                  <a:srgbClr val="29323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5042" y="2789537"/>
            <a:ext cx="14664055" cy="6216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F8F3E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41203" y="173399"/>
            <a:ext cx="7946796" cy="984281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-12700" y="3598560"/>
            <a:ext cx="10426065" cy="414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0" spc="775" dirty="0">
                <a:solidFill>
                  <a:srgbClr val="925F64"/>
                </a:solidFill>
              </a:rPr>
              <a:t>Movie </a:t>
            </a:r>
            <a:r>
              <a:rPr sz="9000" spc="780" dirty="0">
                <a:solidFill>
                  <a:srgbClr val="925F64"/>
                </a:solidFill>
              </a:rPr>
              <a:t> </a:t>
            </a:r>
            <a:r>
              <a:rPr sz="9000" spc="565" dirty="0">
                <a:solidFill>
                  <a:srgbClr val="925F64"/>
                </a:solidFill>
              </a:rPr>
              <a:t>R</a:t>
            </a:r>
            <a:r>
              <a:rPr sz="9000" spc="545" dirty="0">
                <a:solidFill>
                  <a:srgbClr val="925F64"/>
                </a:solidFill>
              </a:rPr>
              <a:t>e</a:t>
            </a:r>
            <a:r>
              <a:rPr sz="9000" spc="390" dirty="0">
                <a:solidFill>
                  <a:srgbClr val="925F64"/>
                </a:solidFill>
              </a:rPr>
              <a:t>c</a:t>
            </a:r>
            <a:r>
              <a:rPr sz="9000" spc="170" dirty="0">
                <a:solidFill>
                  <a:srgbClr val="925F64"/>
                </a:solidFill>
              </a:rPr>
              <a:t>o</a:t>
            </a:r>
            <a:r>
              <a:rPr sz="9000" spc="365" dirty="0">
                <a:solidFill>
                  <a:srgbClr val="925F64"/>
                </a:solidFill>
              </a:rPr>
              <a:t>mm</a:t>
            </a:r>
            <a:r>
              <a:rPr sz="9000" spc="545" dirty="0">
                <a:solidFill>
                  <a:srgbClr val="925F64"/>
                </a:solidFill>
              </a:rPr>
              <a:t>e</a:t>
            </a:r>
            <a:r>
              <a:rPr sz="9000" spc="-10" dirty="0">
                <a:solidFill>
                  <a:srgbClr val="925F64"/>
                </a:solidFill>
              </a:rPr>
              <a:t>n</a:t>
            </a:r>
            <a:r>
              <a:rPr sz="9000" spc="215" dirty="0">
                <a:solidFill>
                  <a:srgbClr val="925F64"/>
                </a:solidFill>
              </a:rPr>
              <a:t>d</a:t>
            </a:r>
            <a:r>
              <a:rPr sz="9000" spc="1050" dirty="0">
                <a:solidFill>
                  <a:srgbClr val="925F64"/>
                </a:solidFill>
              </a:rPr>
              <a:t>a</a:t>
            </a:r>
            <a:r>
              <a:rPr sz="9000" spc="1880" dirty="0">
                <a:solidFill>
                  <a:srgbClr val="925F64"/>
                </a:solidFill>
              </a:rPr>
              <a:t>t</a:t>
            </a:r>
            <a:r>
              <a:rPr sz="9000" spc="105" dirty="0">
                <a:solidFill>
                  <a:srgbClr val="925F64"/>
                </a:solidFill>
              </a:rPr>
              <a:t>i</a:t>
            </a:r>
            <a:r>
              <a:rPr sz="9000" spc="170" dirty="0">
                <a:solidFill>
                  <a:srgbClr val="925F64"/>
                </a:solidFill>
              </a:rPr>
              <a:t>o</a:t>
            </a:r>
            <a:r>
              <a:rPr sz="9000" spc="-5" dirty="0">
                <a:solidFill>
                  <a:srgbClr val="925F64"/>
                </a:solidFill>
              </a:rPr>
              <a:t>n  </a:t>
            </a:r>
            <a:r>
              <a:rPr sz="9000" spc="690" dirty="0">
                <a:solidFill>
                  <a:srgbClr val="925F64"/>
                </a:solidFill>
              </a:rPr>
              <a:t>System</a:t>
            </a:r>
            <a:endParaRPr sz="9000"/>
          </a:p>
        </p:txBody>
      </p:sp>
      <p:grpSp>
        <p:nvGrpSpPr>
          <p:cNvPr id="5" name="object 5"/>
          <p:cNvGrpSpPr/>
          <p:nvPr/>
        </p:nvGrpSpPr>
        <p:grpSpPr>
          <a:xfrm>
            <a:off x="1029043" y="0"/>
            <a:ext cx="6360795" cy="3085465"/>
            <a:chOff x="1029043" y="0"/>
            <a:chExt cx="6360795" cy="3085465"/>
          </a:xfrm>
        </p:grpSpPr>
        <p:sp>
          <p:nvSpPr>
            <p:cNvPr id="6" name="object 6"/>
            <p:cNvSpPr/>
            <p:nvPr/>
          </p:nvSpPr>
          <p:spPr>
            <a:xfrm>
              <a:off x="1029042" y="0"/>
              <a:ext cx="5572125" cy="2733675"/>
            </a:xfrm>
            <a:custGeom>
              <a:avLst/>
              <a:gdLst/>
              <a:ahLst/>
              <a:cxnLst/>
              <a:rect l="l" t="t" r="r" b="b"/>
              <a:pathLst>
                <a:path w="5572125" h="2733675">
                  <a:moveTo>
                    <a:pt x="5571782" y="0"/>
                  </a:moveTo>
                  <a:lnTo>
                    <a:pt x="5275250" y="0"/>
                  </a:lnTo>
                  <a:lnTo>
                    <a:pt x="5275250" y="411175"/>
                  </a:lnTo>
                  <a:lnTo>
                    <a:pt x="5275250" y="464083"/>
                  </a:lnTo>
                  <a:lnTo>
                    <a:pt x="5275250" y="2588006"/>
                  </a:lnTo>
                  <a:lnTo>
                    <a:pt x="5271478" y="2603652"/>
                  </a:lnTo>
                  <a:lnTo>
                    <a:pt x="5260975" y="2617152"/>
                  </a:lnTo>
                  <a:lnTo>
                    <a:pt x="5244960" y="2627680"/>
                  </a:lnTo>
                  <a:lnTo>
                    <a:pt x="5224665" y="2634411"/>
                  </a:lnTo>
                  <a:lnTo>
                    <a:pt x="5224665" y="2644698"/>
                  </a:lnTo>
                  <a:lnTo>
                    <a:pt x="5172811" y="2644698"/>
                  </a:lnTo>
                  <a:lnTo>
                    <a:pt x="5172811" y="2636482"/>
                  </a:lnTo>
                  <a:lnTo>
                    <a:pt x="4947463" y="2636482"/>
                  </a:lnTo>
                  <a:lnTo>
                    <a:pt x="4947463" y="2644698"/>
                  </a:lnTo>
                  <a:lnTo>
                    <a:pt x="4837557" y="2644698"/>
                  </a:lnTo>
                  <a:lnTo>
                    <a:pt x="4814773" y="2631998"/>
                  </a:lnTo>
                  <a:lnTo>
                    <a:pt x="4799444" y="2619298"/>
                  </a:lnTo>
                  <a:lnTo>
                    <a:pt x="4793818" y="2593898"/>
                  </a:lnTo>
                  <a:lnTo>
                    <a:pt x="4793818" y="2466898"/>
                  </a:lnTo>
                  <a:lnTo>
                    <a:pt x="4799444" y="2441498"/>
                  </a:lnTo>
                  <a:lnTo>
                    <a:pt x="4814773" y="2428798"/>
                  </a:lnTo>
                  <a:lnTo>
                    <a:pt x="4837557" y="2416098"/>
                  </a:lnTo>
                  <a:lnTo>
                    <a:pt x="5231498" y="2416098"/>
                  </a:lnTo>
                  <a:lnTo>
                    <a:pt x="5254282" y="2428798"/>
                  </a:lnTo>
                  <a:lnTo>
                    <a:pt x="5269623" y="2441498"/>
                  </a:lnTo>
                  <a:lnTo>
                    <a:pt x="5275250" y="2466898"/>
                  </a:lnTo>
                  <a:lnTo>
                    <a:pt x="5275250" y="2073198"/>
                  </a:lnTo>
                  <a:lnTo>
                    <a:pt x="5269623" y="2098598"/>
                  </a:lnTo>
                  <a:lnTo>
                    <a:pt x="5254282" y="2111298"/>
                  </a:lnTo>
                  <a:lnTo>
                    <a:pt x="5231498" y="2123998"/>
                  </a:lnTo>
                  <a:lnTo>
                    <a:pt x="5172811" y="2123998"/>
                  </a:lnTo>
                  <a:lnTo>
                    <a:pt x="5172811" y="2120049"/>
                  </a:lnTo>
                  <a:lnTo>
                    <a:pt x="4947463" y="2120049"/>
                  </a:lnTo>
                  <a:lnTo>
                    <a:pt x="4947463" y="2123998"/>
                  </a:lnTo>
                  <a:lnTo>
                    <a:pt x="4837557" y="2123998"/>
                  </a:lnTo>
                  <a:lnTo>
                    <a:pt x="4814773" y="2111298"/>
                  </a:lnTo>
                  <a:lnTo>
                    <a:pt x="4799444" y="2098598"/>
                  </a:lnTo>
                  <a:lnTo>
                    <a:pt x="4793818" y="2073198"/>
                  </a:lnTo>
                  <a:lnTo>
                    <a:pt x="4793818" y="1946198"/>
                  </a:lnTo>
                  <a:lnTo>
                    <a:pt x="4799444" y="1920798"/>
                  </a:lnTo>
                  <a:lnTo>
                    <a:pt x="4814773" y="1908098"/>
                  </a:lnTo>
                  <a:lnTo>
                    <a:pt x="4837557" y="1895398"/>
                  </a:lnTo>
                  <a:lnTo>
                    <a:pt x="5231498" y="1895398"/>
                  </a:lnTo>
                  <a:lnTo>
                    <a:pt x="5254282" y="1908098"/>
                  </a:lnTo>
                  <a:lnTo>
                    <a:pt x="5269623" y="1920798"/>
                  </a:lnTo>
                  <a:lnTo>
                    <a:pt x="5275250" y="1946198"/>
                  </a:lnTo>
                  <a:lnTo>
                    <a:pt x="5275250" y="1565198"/>
                  </a:lnTo>
                  <a:lnTo>
                    <a:pt x="5269623" y="1577898"/>
                  </a:lnTo>
                  <a:lnTo>
                    <a:pt x="5254282" y="1590598"/>
                  </a:lnTo>
                  <a:lnTo>
                    <a:pt x="5231498" y="1603298"/>
                  </a:lnTo>
                  <a:lnTo>
                    <a:pt x="5203533" y="1615998"/>
                  </a:lnTo>
                  <a:lnTo>
                    <a:pt x="5172811" y="1615998"/>
                  </a:lnTo>
                  <a:lnTo>
                    <a:pt x="5172811" y="1603819"/>
                  </a:lnTo>
                  <a:lnTo>
                    <a:pt x="4947463" y="1603819"/>
                  </a:lnTo>
                  <a:lnTo>
                    <a:pt x="4947463" y="1615998"/>
                  </a:lnTo>
                  <a:lnTo>
                    <a:pt x="4865522" y="1615998"/>
                  </a:lnTo>
                  <a:lnTo>
                    <a:pt x="4837557" y="1603298"/>
                  </a:lnTo>
                  <a:lnTo>
                    <a:pt x="4814773" y="1590598"/>
                  </a:lnTo>
                  <a:lnTo>
                    <a:pt x="4799444" y="1577898"/>
                  </a:lnTo>
                  <a:lnTo>
                    <a:pt x="4793818" y="1565198"/>
                  </a:lnTo>
                  <a:lnTo>
                    <a:pt x="4793818" y="1425498"/>
                  </a:lnTo>
                  <a:lnTo>
                    <a:pt x="4799444" y="1412798"/>
                  </a:lnTo>
                  <a:lnTo>
                    <a:pt x="4814773" y="1400098"/>
                  </a:lnTo>
                  <a:lnTo>
                    <a:pt x="4837557" y="1387398"/>
                  </a:lnTo>
                  <a:lnTo>
                    <a:pt x="5231498" y="1387398"/>
                  </a:lnTo>
                  <a:lnTo>
                    <a:pt x="5254282" y="1400098"/>
                  </a:lnTo>
                  <a:lnTo>
                    <a:pt x="5269623" y="1412798"/>
                  </a:lnTo>
                  <a:lnTo>
                    <a:pt x="5275250" y="1425498"/>
                  </a:lnTo>
                  <a:lnTo>
                    <a:pt x="5275250" y="1038847"/>
                  </a:lnTo>
                  <a:lnTo>
                    <a:pt x="5271833" y="1053719"/>
                  </a:lnTo>
                  <a:lnTo>
                    <a:pt x="5262308" y="1066685"/>
                  </a:lnTo>
                  <a:lnTo>
                    <a:pt x="5247729" y="1077074"/>
                  </a:lnTo>
                  <a:lnTo>
                    <a:pt x="5229149" y="1084160"/>
                  </a:lnTo>
                  <a:lnTo>
                    <a:pt x="5229149" y="1095298"/>
                  </a:lnTo>
                  <a:lnTo>
                    <a:pt x="5172811" y="1095298"/>
                  </a:lnTo>
                  <a:lnTo>
                    <a:pt x="5172811" y="1087399"/>
                  </a:lnTo>
                  <a:lnTo>
                    <a:pt x="4947463" y="1087399"/>
                  </a:lnTo>
                  <a:lnTo>
                    <a:pt x="4947463" y="1095298"/>
                  </a:lnTo>
                  <a:lnTo>
                    <a:pt x="4837557" y="1095298"/>
                  </a:lnTo>
                  <a:lnTo>
                    <a:pt x="4814773" y="1082598"/>
                  </a:lnTo>
                  <a:lnTo>
                    <a:pt x="4799444" y="1069898"/>
                  </a:lnTo>
                  <a:lnTo>
                    <a:pt x="4793818" y="1044498"/>
                  </a:lnTo>
                  <a:lnTo>
                    <a:pt x="4793818" y="917498"/>
                  </a:lnTo>
                  <a:lnTo>
                    <a:pt x="4799444" y="892098"/>
                  </a:lnTo>
                  <a:lnTo>
                    <a:pt x="4814773" y="879398"/>
                  </a:lnTo>
                  <a:lnTo>
                    <a:pt x="4837557" y="866698"/>
                  </a:lnTo>
                  <a:lnTo>
                    <a:pt x="5231498" y="866698"/>
                  </a:lnTo>
                  <a:lnTo>
                    <a:pt x="5254282" y="879398"/>
                  </a:lnTo>
                  <a:lnTo>
                    <a:pt x="5269623" y="892098"/>
                  </a:lnTo>
                  <a:lnTo>
                    <a:pt x="5275237" y="917448"/>
                  </a:lnTo>
                  <a:lnTo>
                    <a:pt x="5275237" y="921550"/>
                  </a:lnTo>
                  <a:lnTo>
                    <a:pt x="5275250" y="523798"/>
                  </a:lnTo>
                  <a:lnTo>
                    <a:pt x="5269623" y="549198"/>
                  </a:lnTo>
                  <a:lnTo>
                    <a:pt x="5254282" y="561898"/>
                  </a:lnTo>
                  <a:lnTo>
                    <a:pt x="5246535" y="566216"/>
                  </a:lnTo>
                  <a:lnTo>
                    <a:pt x="5234267" y="566216"/>
                  </a:lnTo>
                  <a:lnTo>
                    <a:pt x="5234267" y="573062"/>
                  </a:lnTo>
                  <a:lnTo>
                    <a:pt x="5231498" y="574598"/>
                  </a:lnTo>
                  <a:lnTo>
                    <a:pt x="5172811" y="574598"/>
                  </a:lnTo>
                  <a:lnTo>
                    <a:pt x="5172811" y="570953"/>
                  </a:lnTo>
                  <a:lnTo>
                    <a:pt x="4947463" y="570953"/>
                  </a:lnTo>
                  <a:lnTo>
                    <a:pt x="4947463" y="574598"/>
                  </a:lnTo>
                  <a:lnTo>
                    <a:pt x="4837557" y="574598"/>
                  </a:lnTo>
                  <a:lnTo>
                    <a:pt x="4814773" y="561898"/>
                  </a:lnTo>
                  <a:lnTo>
                    <a:pt x="4799444" y="549198"/>
                  </a:lnTo>
                  <a:lnTo>
                    <a:pt x="4793818" y="523798"/>
                  </a:lnTo>
                  <a:lnTo>
                    <a:pt x="4793818" y="396798"/>
                  </a:lnTo>
                  <a:lnTo>
                    <a:pt x="4799444" y="384098"/>
                  </a:lnTo>
                  <a:lnTo>
                    <a:pt x="4814773" y="358698"/>
                  </a:lnTo>
                  <a:lnTo>
                    <a:pt x="4837557" y="345998"/>
                  </a:lnTo>
                  <a:lnTo>
                    <a:pt x="5231498" y="345998"/>
                  </a:lnTo>
                  <a:lnTo>
                    <a:pt x="5254282" y="358698"/>
                  </a:lnTo>
                  <a:lnTo>
                    <a:pt x="5269623" y="384098"/>
                  </a:lnTo>
                  <a:lnTo>
                    <a:pt x="5275237" y="396773"/>
                  </a:lnTo>
                  <a:lnTo>
                    <a:pt x="5275237" y="411175"/>
                  </a:lnTo>
                  <a:lnTo>
                    <a:pt x="5275250" y="0"/>
                  </a:lnTo>
                  <a:lnTo>
                    <a:pt x="5275199" y="6172"/>
                  </a:lnTo>
                  <a:lnTo>
                    <a:pt x="5271884" y="20701"/>
                  </a:lnTo>
                  <a:lnTo>
                    <a:pt x="5262499" y="33578"/>
                  </a:lnTo>
                  <a:lnTo>
                    <a:pt x="5248122" y="43916"/>
                  </a:lnTo>
                  <a:lnTo>
                    <a:pt x="5229784" y="51054"/>
                  </a:lnTo>
                  <a:lnTo>
                    <a:pt x="5229784" y="54686"/>
                  </a:lnTo>
                  <a:lnTo>
                    <a:pt x="5203533" y="66598"/>
                  </a:lnTo>
                  <a:lnTo>
                    <a:pt x="5172811" y="66598"/>
                  </a:lnTo>
                  <a:lnTo>
                    <a:pt x="5172811" y="54533"/>
                  </a:lnTo>
                  <a:lnTo>
                    <a:pt x="4947463" y="54533"/>
                  </a:lnTo>
                  <a:lnTo>
                    <a:pt x="4947463" y="66598"/>
                  </a:lnTo>
                  <a:lnTo>
                    <a:pt x="4865522" y="66598"/>
                  </a:lnTo>
                  <a:lnTo>
                    <a:pt x="4837557" y="53898"/>
                  </a:lnTo>
                  <a:lnTo>
                    <a:pt x="4814773" y="41198"/>
                  </a:lnTo>
                  <a:lnTo>
                    <a:pt x="4799444" y="28498"/>
                  </a:lnTo>
                  <a:lnTo>
                    <a:pt x="4793818" y="15798"/>
                  </a:lnTo>
                  <a:lnTo>
                    <a:pt x="4793818" y="3098"/>
                  </a:lnTo>
                  <a:lnTo>
                    <a:pt x="4701629" y="3098"/>
                  </a:lnTo>
                  <a:lnTo>
                    <a:pt x="4701629" y="2555798"/>
                  </a:lnTo>
                  <a:lnTo>
                    <a:pt x="4690389" y="2593898"/>
                  </a:lnTo>
                  <a:lnTo>
                    <a:pt x="4659719" y="2619298"/>
                  </a:lnTo>
                  <a:lnTo>
                    <a:pt x="4614151" y="2644698"/>
                  </a:lnTo>
                  <a:lnTo>
                    <a:pt x="988885" y="2644698"/>
                  </a:lnTo>
                  <a:lnTo>
                    <a:pt x="966101" y="2631998"/>
                  </a:lnTo>
                  <a:lnTo>
                    <a:pt x="943317" y="2619298"/>
                  </a:lnTo>
                  <a:lnTo>
                    <a:pt x="912634" y="2593898"/>
                  </a:lnTo>
                  <a:lnTo>
                    <a:pt x="901407" y="2555798"/>
                  </a:lnTo>
                  <a:lnTo>
                    <a:pt x="901407" y="2403398"/>
                  </a:lnTo>
                  <a:lnTo>
                    <a:pt x="901407" y="2123998"/>
                  </a:lnTo>
                  <a:lnTo>
                    <a:pt x="901407" y="3098"/>
                  </a:lnTo>
                  <a:lnTo>
                    <a:pt x="788784" y="3098"/>
                  </a:lnTo>
                  <a:lnTo>
                    <a:pt x="788784" y="2581198"/>
                  </a:lnTo>
                  <a:lnTo>
                    <a:pt x="783158" y="2606598"/>
                  </a:lnTo>
                  <a:lnTo>
                    <a:pt x="767829" y="2619298"/>
                  </a:lnTo>
                  <a:lnTo>
                    <a:pt x="745045" y="2631998"/>
                  </a:lnTo>
                  <a:lnTo>
                    <a:pt x="687946" y="2631998"/>
                  </a:lnTo>
                  <a:lnTo>
                    <a:pt x="687946" y="2629535"/>
                  </a:lnTo>
                  <a:lnTo>
                    <a:pt x="456196" y="2629535"/>
                  </a:lnTo>
                  <a:lnTo>
                    <a:pt x="456196" y="2631998"/>
                  </a:lnTo>
                  <a:lnTo>
                    <a:pt x="351091" y="2631998"/>
                  </a:lnTo>
                  <a:lnTo>
                    <a:pt x="328307" y="2619298"/>
                  </a:lnTo>
                  <a:lnTo>
                    <a:pt x="312966" y="2606598"/>
                  </a:lnTo>
                  <a:lnTo>
                    <a:pt x="307352" y="2581198"/>
                  </a:lnTo>
                  <a:lnTo>
                    <a:pt x="307352" y="2454198"/>
                  </a:lnTo>
                  <a:lnTo>
                    <a:pt x="312966" y="2441498"/>
                  </a:lnTo>
                  <a:lnTo>
                    <a:pt x="328307" y="2416098"/>
                  </a:lnTo>
                  <a:lnTo>
                    <a:pt x="351091" y="2416098"/>
                  </a:lnTo>
                  <a:lnTo>
                    <a:pt x="379056" y="2403398"/>
                  </a:lnTo>
                  <a:lnTo>
                    <a:pt x="717080" y="2403398"/>
                  </a:lnTo>
                  <a:lnTo>
                    <a:pt x="745045" y="2416098"/>
                  </a:lnTo>
                  <a:lnTo>
                    <a:pt x="767829" y="2416098"/>
                  </a:lnTo>
                  <a:lnTo>
                    <a:pt x="783158" y="2441498"/>
                  </a:lnTo>
                  <a:lnTo>
                    <a:pt x="788784" y="2454198"/>
                  </a:lnTo>
                  <a:lnTo>
                    <a:pt x="788784" y="2073198"/>
                  </a:lnTo>
                  <a:lnTo>
                    <a:pt x="783158" y="2085898"/>
                  </a:lnTo>
                  <a:lnTo>
                    <a:pt x="767829" y="2111298"/>
                  </a:lnTo>
                  <a:lnTo>
                    <a:pt x="745045" y="2111298"/>
                  </a:lnTo>
                  <a:lnTo>
                    <a:pt x="717080" y="2123998"/>
                  </a:lnTo>
                  <a:lnTo>
                    <a:pt x="687946" y="2123998"/>
                  </a:lnTo>
                  <a:lnTo>
                    <a:pt x="687946" y="2113102"/>
                  </a:lnTo>
                  <a:lnTo>
                    <a:pt x="456196" y="2113102"/>
                  </a:lnTo>
                  <a:lnTo>
                    <a:pt x="456196" y="2123998"/>
                  </a:lnTo>
                  <a:lnTo>
                    <a:pt x="379056" y="2123998"/>
                  </a:lnTo>
                  <a:lnTo>
                    <a:pt x="351091" y="2111298"/>
                  </a:lnTo>
                  <a:lnTo>
                    <a:pt x="328307" y="2111298"/>
                  </a:lnTo>
                  <a:lnTo>
                    <a:pt x="312966" y="2085898"/>
                  </a:lnTo>
                  <a:lnTo>
                    <a:pt x="307352" y="2073198"/>
                  </a:lnTo>
                  <a:lnTo>
                    <a:pt x="307352" y="1933498"/>
                  </a:lnTo>
                  <a:lnTo>
                    <a:pt x="312966" y="1920798"/>
                  </a:lnTo>
                  <a:lnTo>
                    <a:pt x="328307" y="1908098"/>
                  </a:lnTo>
                  <a:lnTo>
                    <a:pt x="351091" y="1895398"/>
                  </a:lnTo>
                  <a:lnTo>
                    <a:pt x="745045" y="1895398"/>
                  </a:lnTo>
                  <a:lnTo>
                    <a:pt x="767829" y="1908098"/>
                  </a:lnTo>
                  <a:lnTo>
                    <a:pt x="783158" y="1920798"/>
                  </a:lnTo>
                  <a:lnTo>
                    <a:pt x="788784" y="1933498"/>
                  </a:lnTo>
                  <a:lnTo>
                    <a:pt x="788784" y="1552498"/>
                  </a:lnTo>
                  <a:lnTo>
                    <a:pt x="783158" y="1577898"/>
                  </a:lnTo>
                  <a:lnTo>
                    <a:pt x="767829" y="1590598"/>
                  </a:lnTo>
                  <a:lnTo>
                    <a:pt x="745045" y="1603298"/>
                  </a:lnTo>
                  <a:lnTo>
                    <a:pt x="687946" y="1603298"/>
                  </a:lnTo>
                  <a:lnTo>
                    <a:pt x="687946" y="1596885"/>
                  </a:lnTo>
                  <a:lnTo>
                    <a:pt x="456196" y="1596885"/>
                  </a:lnTo>
                  <a:lnTo>
                    <a:pt x="456196" y="1603298"/>
                  </a:lnTo>
                  <a:lnTo>
                    <a:pt x="351091" y="1603298"/>
                  </a:lnTo>
                  <a:lnTo>
                    <a:pt x="328307" y="1590598"/>
                  </a:lnTo>
                  <a:lnTo>
                    <a:pt x="312966" y="1577898"/>
                  </a:lnTo>
                  <a:lnTo>
                    <a:pt x="307352" y="1552498"/>
                  </a:lnTo>
                  <a:lnTo>
                    <a:pt x="307352" y="1425498"/>
                  </a:lnTo>
                  <a:lnTo>
                    <a:pt x="312966" y="1400098"/>
                  </a:lnTo>
                  <a:lnTo>
                    <a:pt x="328307" y="1387398"/>
                  </a:lnTo>
                  <a:lnTo>
                    <a:pt x="351091" y="1374698"/>
                  </a:lnTo>
                  <a:lnTo>
                    <a:pt x="745045" y="1374698"/>
                  </a:lnTo>
                  <a:lnTo>
                    <a:pt x="767829" y="1387398"/>
                  </a:lnTo>
                  <a:lnTo>
                    <a:pt x="783158" y="1400098"/>
                  </a:lnTo>
                  <a:lnTo>
                    <a:pt x="788784" y="1425498"/>
                  </a:lnTo>
                  <a:lnTo>
                    <a:pt x="788784" y="1044498"/>
                  </a:lnTo>
                  <a:lnTo>
                    <a:pt x="783158" y="1057198"/>
                  </a:lnTo>
                  <a:lnTo>
                    <a:pt x="767829" y="1069898"/>
                  </a:lnTo>
                  <a:lnTo>
                    <a:pt x="745045" y="1082598"/>
                  </a:lnTo>
                  <a:lnTo>
                    <a:pt x="687946" y="1082598"/>
                  </a:lnTo>
                  <a:lnTo>
                    <a:pt x="687946" y="1080452"/>
                  </a:lnTo>
                  <a:lnTo>
                    <a:pt x="456196" y="1080452"/>
                  </a:lnTo>
                  <a:lnTo>
                    <a:pt x="456196" y="1082598"/>
                  </a:lnTo>
                  <a:lnTo>
                    <a:pt x="351091" y="1082598"/>
                  </a:lnTo>
                  <a:lnTo>
                    <a:pt x="328307" y="1069898"/>
                  </a:lnTo>
                  <a:lnTo>
                    <a:pt x="312966" y="1057198"/>
                  </a:lnTo>
                  <a:lnTo>
                    <a:pt x="307352" y="1044498"/>
                  </a:lnTo>
                  <a:lnTo>
                    <a:pt x="307352" y="904798"/>
                  </a:lnTo>
                  <a:lnTo>
                    <a:pt x="312966" y="892098"/>
                  </a:lnTo>
                  <a:lnTo>
                    <a:pt x="328307" y="866698"/>
                  </a:lnTo>
                  <a:lnTo>
                    <a:pt x="351091" y="866698"/>
                  </a:lnTo>
                  <a:lnTo>
                    <a:pt x="379056" y="853998"/>
                  </a:lnTo>
                  <a:lnTo>
                    <a:pt x="717080" y="853998"/>
                  </a:lnTo>
                  <a:lnTo>
                    <a:pt x="745045" y="866698"/>
                  </a:lnTo>
                  <a:lnTo>
                    <a:pt x="767829" y="866698"/>
                  </a:lnTo>
                  <a:lnTo>
                    <a:pt x="783158" y="892098"/>
                  </a:lnTo>
                  <a:lnTo>
                    <a:pt x="788784" y="904798"/>
                  </a:lnTo>
                  <a:lnTo>
                    <a:pt x="788784" y="523798"/>
                  </a:lnTo>
                  <a:lnTo>
                    <a:pt x="783158" y="536498"/>
                  </a:lnTo>
                  <a:lnTo>
                    <a:pt x="767829" y="561898"/>
                  </a:lnTo>
                  <a:lnTo>
                    <a:pt x="745045" y="561898"/>
                  </a:lnTo>
                  <a:lnTo>
                    <a:pt x="717080" y="574598"/>
                  </a:lnTo>
                  <a:lnTo>
                    <a:pt x="687946" y="574598"/>
                  </a:lnTo>
                  <a:lnTo>
                    <a:pt x="687946" y="564019"/>
                  </a:lnTo>
                  <a:lnTo>
                    <a:pt x="456196" y="564019"/>
                  </a:lnTo>
                  <a:lnTo>
                    <a:pt x="456196" y="574598"/>
                  </a:lnTo>
                  <a:lnTo>
                    <a:pt x="379056" y="574598"/>
                  </a:lnTo>
                  <a:lnTo>
                    <a:pt x="351091" y="561898"/>
                  </a:lnTo>
                  <a:lnTo>
                    <a:pt x="328307" y="561898"/>
                  </a:lnTo>
                  <a:lnTo>
                    <a:pt x="312966" y="536498"/>
                  </a:lnTo>
                  <a:lnTo>
                    <a:pt x="307352" y="523798"/>
                  </a:lnTo>
                  <a:lnTo>
                    <a:pt x="307352" y="384098"/>
                  </a:lnTo>
                  <a:lnTo>
                    <a:pt x="312966" y="371398"/>
                  </a:lnTo>
                  <a:lnTo>
                    <a:pt x="328307" y="358698"/>
                  </a:lnTo>
                  <a:lnTo>
                    <a:pt x="351091" y="345998"/>
                  </a:lnTo>
                  <a:lnTo>
                    <a:pt x="745045" y="345998"/>
                  </a:lnTo>
                  <a:lnTo>
                    <a:pt x="767829" y="358698"/>
                  </a:lnTo>
                  <a:lnTo>
                    <a:pt x="783158" y="371398"/>
                  </a:lnTo>
                  <a:lnTo>
                    <a:pt x="788784" y="384098"/>
                  </a:lnTo>
                  <a:lnTo>
                    <a:pt x="788784" y="3098"/>
                  </a:lnTo>
                  <a:lnTo>
                    <a:pt x="788492" y="3098"/>
                  </a:lnTo>
                  <a:lnTo>
                    <a:pt x="783158" y="28498"/>
                  </a:lnTo>
                  <a:lnTo>
                    <a:pt x="767829" y="41198"/>
                  </a:lnTo>
                  <a:lnTo>
                    <a:pt x="745045" y="53898"/>
                  </a:lnTo>
                  <a:lnTo>
                    <a:pt x="687946" y="53898"/>
                  </a:lnTo>
                  <a:lnTo>
                    <a:pt x="687946" y="47586"/>
                  </a:lnTo>
                  <a:lnTo>
                    <a:pt x="456196" y="47586"/>
                  </a:lnTo>
                  <a:lnTo>
                    <a:pt x="456196" y="53898"/>
                  </a:lnTo>
                  <a:lnTo>
                    <a:pt x="351091" y="53898"/>
                  </a:lnTo>
                  <a:lnTo>
                    <a:pt x="328307" y="41198"/>
                  </a:lnTo>
                  <a:lnTo>
                    <a:pt x="312966" y="28498"/>
                  </a:lnTo>
                  <a:lnTo>
                    <a:pt x="307644" y="3098"/>
                  </a:lnTo>
                  <a:lnTo>
                    <a:pt x="260616" y="3098"/>
                  </a:lnTo>
                  <a:lnTo>
                    <a:pt x="260616" y="0"/>
                  </a:lnTo>
                  <a:lnTo>
                    <a:pt x="63" y="0"/>
                  </a:lnTo>
                  <a:lnTo>
                    <a:pt x="63" y="3098"/>
                  </a:lnTo>
                  <a:lnTo>
                    <a:pt x="0" y="2733598"/>
                  </a:lnTo>
                  <a:lnTo>
                    <a:pt x="456196" y="2733598"/>
                  </a:lnTo>
                  <a:lnTo>
                    <a:pt x="687946" y="2733598"/>
                  </a:lnTo>
                  <a:lnTo>
                    <a:pt x="4947463" y="2733598"/>
                  </a:lnTo>
                  <a:lnTo>
                    <a:pt x="5172811" y="2733611"/>
                  </a:lnTo>
                  <a:lnTo>
                    <a:pt x="5571782" y="2733598"/>
                  </a:lnTo>
                  <a:lnTo>
                    <a:pt x="5571782" y="2644698"/>
                  </a:lnTo>
                  <a:lnTo>
                    <a:pt x="5571782" y="955598"/>
                  </a:lnTo>
                  <a:lnTo>
                    <a:pt x="5519648" y="930198"/>
                  </a:lnTo>
                  <a:lnTo>
                    <a:pt x="5472061" y="904798"/>
                  </a:lnTo>
                  <a:lnTo>
                    <a:pt x="5450649" y="885367"/>
                  </a:lnTo>
                  <a:lnTo>
                    <a:pt x="5450662" y="879703"/>
                  </a:lnTo>
                  <a:lnTo>
                    <a:pt x="5447423" y="877303"/>
                  </a:lnTo>
                  <a:lnTo>
                    <a:pt x="5444477" y="874788"/>
                  </a:lnTo>
                  <a:lnTo>
                    <a:pt x="5441366" y="872324"/>
                  </a:lnTo>
                  <a:lnTo>
                    <a:pt x="5436298" y="872324"/>
                  </a:lnTo>
                  <a:lnTo>
                    <a:pt x="5430113" y="866698"/>
                  </a:lnTo>
                  <a:lnTo>
                    <a:pt x="5394426" y="841298"/>
                  </a:lnTo>
                  <a:lnTo>
                    <a:pt x="5377891" y="819454"/>
                  </a:lnTo>
                  <a:lnTo>
                    <a:pt x="5386629" y="819454"/>
                  </a:lnTo>
                  <a:lnTo>
                    <a:pt x="5377281" y="807554"/>
                  </a:lnTo>
                  <a:lnTo>
                    <a:pt x="5368658" y="795388"/>
                  </a:lnTo>
                  <a:lnTo>
                    <a:pt x="5360771" y="782955"/>
                  </a:lnTo>
                  <a:lnTo>
                    <a:pt x="5353659" y="770229"/>
                  </a:lnTo>
                  <a:lnTo>
                    <a:pt x="5351742" y="770229"/>
                  </a:lnTo>
                  <a:lnTo>
                    <a:pt x="5344261" y="752398"/>
                  </a:lnTo>
                  <a:lnTo>
                    <a:pt x="5332069" y="717334"/>
                  </a:lnTo>
                  <a:lnTo>
                    <a:pt x="5333174" y="717334"/>
                  </a:lnTo>
                  <a:lnTo>
                    <a:pt x="5330495" y="705294"/>
                  </a:lnTo>
                  <a:lnTo>
                    <a:pt x="5329860" y="701509"/>
                  </a:lnTo>
                  <a:lnTo>
                    <a:pt x="5326456" y="663498"/>
                  </a:lnTo>
                  <a:lnTo>
                    <a:pt x="5331015" y="625398"/>
                  </a:lnTo>
                  <a:lnTo>
                    <a:pt x="5344261" y="587298"/>
                  </a:lnTo>
                  <a:lnTo>
                    <a:pt x="5365610" y="536498"/>
                  </a:lnTo>
                  <a:lnTo>
                    <a:pt x="5394426" y="498398"/>
                  </a:lnTo>
                  <a:lnTo>
                    <a:pt x="5430113" y="472998"/>
                  </a:lnTo>
                  <a:lnTo>
                    <a:pt x="5472061" y="434898"/>
                  </a:lnTo>
                  <a:lnTo>
                    <a:pt x="5519661" y="409498"/>
                  </a:lnTo>
                  <a:lnTo>
                    <a:pt x="5571782" y="384098"/>
                  </a:lnTo>
                  <a:lnTo>
                    <a:pt x="5571782" y="345998"/>
                  </a:lnTo>
                  <a:lnTo>
                    <a:pt x="5571782" y="3098"/>
                  </a:lnTo>
                  <a:lnTo>
                    <a:pt x="5571782" y="0"/>
                  </a:lnTo>
                  <a:close/>
                </a:path>
              </a:pathLst>
            </a:custGeom>
            <a:solidFill>
              <a:srgbClr val="915E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8019" y="173648"/>
              <a:ext cx="105221" cy="13026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817649" y="0"/>
              <a:ext cx="5572125" cy="3085465"/>
            </a:xfrm>
            <a:custGeom>
              <a:avLst/>
              <a:gdLst/>
              <a:ahLst/>
              <a:cxnLst/>
              <a:rect l="l" t="t" r="r" b="b"/>
              <a:pathLst>
                <a:path w="5572125" h="3085465">
                  <a:moveTo>
                    <a:pt x="5497817" y="0"/>
                  </a:moveTo>
                  <a:lnTo>
                    <a:pt x="5340566" y="0"/>
                  </a:lnTo>
                  <a:lnTo>
                    <a:pt x="5340540" y="5727"/>
                  </a:lnTo>
                  <a:lnTo>
                    <a:pt x="5359412" y="5842"/>
                  </a:lnTo>
                  <a:lnTo>
                    <a:pt x="5435028" y="5600"/>
                  </a:lnTo>
                  <a:lnTo>
                    <a:pt x="5449494" y="6654"/>
                  </a:lnTo>
                  <a:lnTo>
                    <a:pt x="5466131" y="7429"/>
                  </a:lnTo>
                  <a:lnTo>
                    <a:pt x="5482666" y="5956"/>
                  </a:lnTo>
                  <a:lnTo>
                    <a:pt x="5484495" y="5422"/>
                  </a:lnTo>
                  <a:lnTo>
                    <a:pt x="5493829" y="2717"/>
                  </a:lnTo>
                  <a:lnTo>
                    <a:pt x="5497817" y="0"/>
                  </a:lnTo>
                  <a:close/>
                </a:path>
                <a:path w="5572125" h="3085465">
                  <a:moveTo>
                    <a:pt x="5571782" y="12026"/>
                  </a:moveTo>
                  <a:lnTo>
                    <a:pt x="5275250" y="12026"/>
                  </a:lnTo>
                  <a:lnTo>
                    <a:pt x="5275250" y="763003"/>
                  </a:lnTo>
                  <a:lnTo>
                    <a:pt x="5275250" y="815898"/>
                  </a:lnTo>
                  <a:lnTo>
                    <a:pt x="5275250" y="2939834"/>
                  </a:lnTo>
                  <a:lnTo>
                    <a:pt x="5271478" y="2955480"/>
                  </a:lnTo>
                  <a:lnTo>
                    <a:pt x="5260975" y="2968980"/>
                  </a:lnTo>
                  <a:lnTo>
                    <a:pt x="5244960" y="2979496"/>
                  </a:lnTo>
                  <a:lnTo>
                    <a:pt x="5224665" y="2986227"/>
                  </a:lnTo>
                  <a:lnTo>
                    <a:pt x="5224665" y="2996527"/>
                  </a:lnTo>
                  <a:lnTo>
                    <a:pt x="5172811" y="2996527"/>
                  </a:lnTo>
                  <a:lnTo>
                    <a:pt x="5172811" y="2988297"/>
                  </a:lnTo>
                  <a:lnTo>
                    <a:pt x="4947475" y="2988297"/>
                  </a:lnTo>
                  <a:lnTo>
                    <a:pt x="4947475" y="2996527"/>
                  </a:lnTo>
                  <a:lnTo>
                    <a:pt x="4837557" y="2996527"/>
                  </a:lnTo>
                  <a:lnTo>
                    <a:pt x="4814773" y="2983827"/>
                  </a:lnTo>
                  <a:lnTo>
                    <a:pt x="4799444" y="2971127"/>
                  </a:lnTo>
                  <a:lnTo>
                    <a:pt x="4793818" y="2945727"/>
                  </a:lnTo>
                  <a:lnTo>
                    <a:pt x="4793818" y="2818727"/>
                  </a:lnTo>
                  <a:lnTo>
                    <a:pt x="4799444" y="2793327"/>
                  </a:lnTo>
                  <a:lnTo>
                    <a:pt x="4814773" y="2780627"/>
                  </a:lnTo>
                  <a:lnTo>
                    <a:pt x="4837557" y="2767927"/>
                  </a:lnTo>
                  <a:lnTo>
                    <a:pt x="5231498" y="2767927"/>
                  </a:lnTo>
                  <a:lnTo>
                    <a:pt x="5254282" y="2780627"/>
                  </a:lnTo>
                  <a:lnTo>
                    <a:pt x="5269623" y="2793327"/>
                  </a:lnTo>
                  <a:lnTo>
                    <a:pt x="5275250" y="2818727"/>
                  </a:lnTo>
                  <a:lnTo>
                    <a:pt x="5275250" y="2425027"/>
                  </a:lnTo>
                  <a:lnTo>
                    <a:pt x="5269623" y="2450427"/>
                  </a:lnTo>
                  <a:lnTo>
                    <a:pt x="5254282" y="2463127"/>
                  </a:lnTo>
                  <a:lnTo>
                    <a:pt x="5231498" y="2475827"/>
                  </a:lnTo>
                  <a:lnTo>
                    <a:pt x="5172811" y="2475827"/>
                  </a:lnTo>
                  <a:lnTo>
                    <a:pt x="5172811" y="2471864"/>
                  </a:lnTo>
                  <a:lnTo>
                    <a:pt x="4947475" y="2471864"/>
                  </a:lnTo>
                  <a:lnTo>
                    <a:pt x="4947475" y="2475827"/>
                  </a:lnTo>
                  <a:lnTo>
                    <a:pt x="4837557" y="2475827"/>
                  </a:lnTo>
                  <a:lnTo>
                    <a:pt x="4814773" y="2463127"/>
                  </a:lnTo>
                  <a:lnTo>
                    <a:pt x="4799444" y="2450427"/>
                  </a:lnTo>
                  <a:lnTo>
                    <a:pt x="4793818" y="2425027"/>
                  </a:lnTo>
                  <a:lnTo>
                    <a:pt x="4793818" y="2298027"/>
                  </a:lnTo>
                  <a:lnTo>
                    <a:pt x="4799444" y="2272627"/>
                  </a:lnTo>
                  <a:lnTo>
                    <a:pt x="4814773" y="2259927"/>
                  </a:lnTo>
                  <a:lnTo>
                    <a:pt x="4837557" y="2247227"/>
                  </a:lnTo>
                  <a:lnTo>
                    <a:pt x="5231498" y="2247227"/>
                  </a:lnTo>
                  <a:lnTo>
                    <a:pt x="5254282" y="2259927"/>
                  </a:lnTo>
                  <a:lnTo>
                    <a:pt x="5269623" y="2272627"/>
                  </a:lnTo>
                  <a:lnTo>
                    <a:pt x="5275250" y="2298027"/>
                  </a:lnTo>
                  <a:lnTo>
                    <a:pt x="5275250" y="1917026"/>
                  </a:lnTo>
                  <a:lnTo>
                    <a:pt x="5269623" y="1929726"/>
                  </a:lnTo>
                  <a:lnTo>
                    <a:pt x="5254282" y="1942426"/>
                  </a:lnTo>
                  <a:lnTo>
                    <a:pt x="5231498" y="1955126"/>
                  </a:lnTo>
                  <a:lnTo>
                    <a:pt x="5203533" y="1967826"/>
                  </a:lnTo>
                  <a:lnTo>
                    <a:pt x="5172811" y="1967826"/>
                  </a:lnTo>
                  <a:lnTo>
                    <a:pt x="5172811" y="1955647"/>
                  </a:lnTo>
                  <a:lnTo>
                    <a:pt x="4947475" y="1955647"/>
                  </a:lnTo>
                  <a:lnTo>
                    <a:pt x="4947475" y="1967826"/>
                  </a:lnTo>
                  <a:lnTo>
                    <a:pt x="4865522" y="1967826"/>
                  </a:lnTo>
                  <a:lnTo>
                    <a:pt x="4837557" y="1955126"/>
                  </a:lnTo>
                  <a:lnTo>
                    <a:pt x="4814773" y="1942426"/>
                  </a:lnTo>
                  <a:lnTo>
                    <a:pt x="4799444" y="1929726"/>
                  </a:lnTo>
                  <a:lnTo>
                    <a:pt x="4793818" y="1917026"/>
                  </a:lnTo>
                  <a:lnTo>
                    <a:pt x="4793818" y="1777326"/>
                  </a:lnTo>
                  <a:lnTo>
                    <a:pt x="4799444" y="1764626"/>
                  </a:lnTo>
                  <a:lnTo>
                    <a:pt x="4814773" y="1751926"/>
                  </a:lnTo>
                  <a:lnTo>
                    <a:pt x="4837557" y="1739226"/>
                  </a:lnTo>
                  <a:lnTo>
                    <a:pt x="5231498" y="1739226"/>
                  </a:lnTo>
                  <a:lnTo>
                    <a:pt x="5254282" y="1751926"/>
                  </a:lnTo>
                  <a:lnTo>
                    <a:pt x="5269623" y="1764626"/>
                  </a:lnTo>
                  <a:lnTo>
                    <a:pt x="5275250" y="1777326"/>
                  </a:lnTo>
                  <a:lnTo>
                    <a:pt x="5275250" y="1390662"/>
                  </a:lnTo>
                  <a:lnTo>
                    <a:pt x="5271833" y="1405534"/>
                  </a:lnTo>
                  <a:lnTo>
                    <a:pt x="5262308" y="1418501"/>
                  </a:lnTo>
                  <a:lnTo>
                    <a:pt x="5247729" y="1428889"/>
                  </a:lnTo>
                  <a:lnTo>
                    <a:pt x="5229149" y="1435989"/>
                  </a:lnTo>
                  <a:lnTo>
                    <a:pt x="5229149" y="1447126"/>
                  </a:lnTo>
                  <a:lnTo>
                    <a:pt x="5172811" y="1447126"/>
                  </a:lnTo>
                  <a:lnTo>
                    <a:pt x="5172811" y="1439214"/>
                  </a:lnTo>
                  <a:lnTo>
                    <a:pt x="4947475" y="1439214"/>
                  </a:lnTo>
                  <a:lnTo>
                    <a:pt x="4947475" y="1447126"/>
                  </a:lnTo>
                  <a:lnTo>
                    <a:pt x="4837557" y="1447126"/>
                  </a:lnTo>
                  <a:lnTo>
                    <a:pt x="4814773" y="1434426"/>
                  </a:lnTo>
                  <a:lnTo>
                    <a:pt x="4799444" y="1421726"/>
                  </a:lnTo>
                  <a:lnTo>
                    <a:pt x="4793818" y="1396326"/>
                  </a:lnTo>
                  <a:lnTo>
                    <a:pt x="4793818" y="1269326"/>
                  </a:lnTo>
                  <a:lnTo>
                    <a:pt x="4799444" y="1243926"/>
                  </a:lnTo>
                  <a:lnTo>
                    <a:pt x="4814773" y="1231226"/>
                  </a:lnTo>
                  <a:lnTo>
                    <a:pt x="4837557" y="1218526"/>
                  </a:lnTo>
                  <a:lnTo>
                    <a:pt x="5231498" y="1218526"/>
                  </a:lnTo>
                  <a:lnTo>
                    <a:pt x="5254282" y="1231226"/>
                  </a:lnTo>
                  <a:lnTo>
                    <a:pt x="5269623" y="1243926"/>
                  </a:lnTo>
                  <a:lnTo>
                    <a:pt x="5275237" y="1269276"/>
                  </a:lnTo>
                  <a:lnTo>
                    <a:pt x="5275237" y="1273365"/>
                  </a:lnTo>
                  <a:lnTo>
                    <a:pt x="5275250" y="875626"/>
                  </a:lnTo>
                  <a:lnTo>
                    <a:pt x="5269623" y="901026"/>
                  </a:lnTo>
                  <a:lnTo>
                    <a:pt x="5254282" y="913726"/>
                  </a:lnTo>
                  <a:lnTo>
                    <a:pt x="5246535" y="918044"/>
                  </a:lnTo>
                  <a:lnTo>
                    <a:pt x="5234267" y="918044"/>
                  </a:lnTo>
                  <a:lnTo>
                    <a:pt x="5234267" y="924890"/>
                  </a:lnTo>
                  <a:lnTo>
                    <a:pt x="5231498" y="926426"/>
                  </a:lnTo>
                  <a:lnTo>
                    <a:pt x="5172811" y="926426"/>
                  </a:lnTo>
                  <a:lnTo>
                    <a:pt x="5172811" y="922782"/>
                  </a:lnTo>
                  <a:lnTo>
                    <a:pt x="4947475" y="922782"/>
                  </a:lnTo>
                  <a:lnTo>
                    <a:pt x="4947475" y="926426"/>
                  </a:lnTo>
                  <a:lnTo>
                    <a:pt x="4837557" y="926426"/>
                  </a:lnTo>
                  <a:lnTo>
                    <a:pt x="4814773" y="913726"/>
                  </a:lnTo>
                  <a:lnTo>
                    <a:pt x="4799444" y="901026"/>
                  </a:lnTo>
                  <a:lnTo>
                    <a:pt x="4793818" y="875626"/>
                  </a:lnTo>
                  <a:lnTo>
                    <a:pt x="4793818" y="748626"/>
                  </a:lnTo>
                  <a:lnTo>
                    <a:pt x="4799444" y="735926"/>
                  </a:lnTo>
                  <a:lnTo>
                    <a:pt x="4814773" y="710526"/>
                  </a:lnTo>
                  <a:lnTo>
                    <a:pt x="4837557" y="697826"/>
                  </a:lnTo>
                  <a:lnTo>
                    <a:pt x="5231498" y="697826"/>
                  </a:lnTo>
                  <a:lnTo>
                    <a:pt x="5254282" y="710526"/>
                  </a:lnTo>
                  <a:lnTo>
                    <a:pt x="5269623" y="735926"/>
                  </a:lnTo>
                  <a:lnTo>
                    <a:pt x="5275237" y="748601"/>
                  </a:lnTo>
                  <a:lnTo>
                    <a:pt x="5275237" y="763003"/>
                  </a:lnTo>
                  <a:lnTo>
                    <a:pt x="5275250" y="12026"/>
                  </a:lnTo>
                  <a:lnTo>
                    <a:pt x="5275237" y="227926"/>
                  </a:lnTo>
                  <a:lnTo>
                    <a:pt x="5275199" y="357987"/>
                  </a:lnTo>
                  <a:lnTo>
                    <a:pt x="5271884" y="372516"/>
                  </a:lnTo>
                  <a:lnTo>
                    <a:pt x="5262499" y="385394"/>
                  </a:lnTo>
                  <a:lnTo>
                    <a:pt x="5248122" y="395732"/>
                  </a:lnTo>
                  <a:lnTo>
                    <a:pt x="5229784" y="402869"/>
                  </a:lnTo>
                  <a:lnTo>
                    <a:pt x="5229784" y="406514"/>
                  </a:lnTo>
                  <a:lnTo>
                    <a:pt x="5203533" y="418426"/>
                  </a:lnTo>
                  <a:lnTo>
                    <a:pt x="5172811" y="418426"/>
                  </a:lnTo>
                  <a:lnTo>
                    <a:pt x="5172811" y="406349"/>
                  </a:lnTo>
                  <a:lnTo>
                    <a:pt x="4947475" y="406349"/>
                  </a:lnTo>
                  <a:lnTo>
                    <a:pt x="4947475" y="418426"/>
                  </a:lnTo>
                  <a:lnTo>
                    <a:pt x="4865522" y="418426"/>
                  </a:lnTo>
                  <a:lnTo>
                    <a:pt x="4837557" y="405726"/>
                  </a:lnTo>
                  <a:lnTo>
                    <a:pt x="4814773" y="393026"/>
                  </a:lnTo>
                  <a:lnTo>
                    <a:pt x="4799444" y="380326"/>
                  </a:lnTo>
                  <a:lnTo>
                    <a:pt x="4793818" y="367626"/>
                  </a:lnTo>
                  <a:lnTo>
                    <a:pt x="4793818" y="227926"/>
                  </a:lnTo>
                  <a:lnTo>
                    <a:pt x="4799444" y="215226"/>
                  </a:lnTo>
                  <a:lnTo>
                    <a:pt x="4814773" y="202526"/>
                  </a:lnTo>
                  <a:lnTo>
                    <a:pt x="4837557" y="189826"/>
                  </a:lnTo>
                  <a:lnTo>
                    <a:pt x="5231498" y="189826"/>
                  </a:lnTo>
                  <a:lnTo>
                    <a:pt x="5254282" y="202526"/>
                  </a:lnTo>
                  <a:lnTo>
                    <a:pt x="5269623" y="215226"/>
                  </a:lnTo>
                  <a:lnTo>
                    <a:pt x="5275237" y="227926"/>
                  </a:lnTo>
                  <a:lnTo>
                    <a:pt x="5275237" y="12026"/>
                  </a:lnTo>
                  <a:lnTo>
                    <a:pt x="5172811" y="12026"/>
                  </a:lnTo>
                  <a:lnTo>
                    <a:pt x="5172811" y="0"/>
                  </a:lnTo>
                  <a:lnTo>
                    <a:pt x="4947475" y="0"/>
                  </a:lnTo>
                  <a:lnTo>
                    <a:pt x="4947475" y="12026"/>
                  </a:lnTo>
                  <a:lnTo>
                    <a:pt x="4701629" y="12026"/>
                  </a:lnTo>
                  <a:lnTo>
                    <a:pt x="4701629" y="2907627"/>
                  </a:lnTo>
                  <a:lnTo>
                    <a:pt x="4690389" y="2945727"/>
                  </a:lnTo>
                  <a:lnTo>
                    <a:pt x="4659719" y="2971127"/>
                  </a:lnTo>
                  <a:lnTo>
                    <a:pt x="4614151" y="2996527"/>
                  </a:lnTo>
                  <a:lnTo>
                    <a:pt x="988885" y="2996527"/>
                  </a:lnTo>
                  <a:lnTo>
                    <a:pt x="966101" y="2983827"/>
                  </a:lnTo>
                  <a:lnTo>
                    <a:pt x="943317" y="2971127"/>
                  </a:lnTo>
                  <a:lnTo>
                    <a:pt x="912634" y="2945727"/>
                  </a:lnTo>
                  <a:lnTo>
                    <a:pt x="901407" y="2907627"/>
                  </a:lnTo>
                  <a:lnTo>
                    <a:pt x="901407" y="2755227"/>
                  </a:lnTo>
                  <a:lnTo>
                    <a:pt x="901407" y="2475827"/>
                  </a:lnTo>
                  <a:lnTo>
                    <a:pt x="901407" y="12026"/>
                  </a:lnTo>
                  <a:lnTo>
                    <a:pt x="788784" y="12026"/>
                  </a:lnTo>
                  <a:lnTo>
                    <a:pt x="788784" y="2933027"/>
                  </a:lnTo>
                  <a:lnTo>
                    <a:pt x="783158" y="2958427"/>
                  </a:lnTo>
                  <a:lnTo>
                    <a:pt x="767829" y="2971127"/>
                  </a:lnTo>
                  <a:lnTo>
                    <a:pt x="745045" y="2983827"/>
                  </a:lnTo>
                  <a:lnTo>
                    <a:pt x="687946" y="2983827"/>
                  </a:lnTo>
                  <a:lnTo>
                    <a:pt x="687946" y="2981363"/>
                  </a:lnTo>
                  <a:lnTo>
                    <a:pt x="456196" y="2981363"/>
                  </a:lnTo>
                  <a:lnTo>
                    <a:pt x="456196" y="2983827"/>
                  </a:lnTo>
                  <a:lnTo>
                    <a:pt x="351091" y="2983827"/>
                  </a:lnTo>
                  <a:lnTo>
                    <a:pt x="328307" y="2971127"/>
                  </a:lnTo>
                  <a:lnTo>
                    <a:pt x="312966" y="2958427"/>
                  </a:lnTo>
                  <a:lnTo>
                    <a:pt x="307352" y="2933027"/>
                  </a:lnTo>
                  <a:lnTo>
                    <a:pt x="307352" y="2806027"/>
                  </a:lnTo>
                  <a:lnTo>
                    <a:pt x="312966" y="2793327"/>
                  </a:lnTo>
                  <a:lnTo>
                    <a:pt x="328307" y="2767927"/>
                  </a:lnTo>
                  <a:lnTo>
                    <a:pt x="351091" y="2767927"/>
                  </a:lnTo>
                  <a:lnTo>
                    <a:pt x="379056" y="2755227"/>
                  </a:lnTo>
                  <a:lnTo>
                    <a:pt x="717080" y="2755227"/>
                  </a:lnTo>
                  <a:lnTo>
                    <a:pt x="745045" y="2767927"/>
                  </a:lnTo>
                  <a:lnTo>
                    <a:pt x="767829" y="2767927"/>
                  </a:lnTo>
                  <a:lnTo>
                    <a:pt x="783158" y="2793327"/>
                  </a:lnTo>
                  <a:lnTo>
                    <a:pt x="788784" y="2806027"/>
                  </a:lnTo>
                  <a:lnTo>
                    <a:pt x="788784" y="2425027"/>
                  </a:lnTo>
                  <a:lnTo>
                    <a:pt x="783158" y="2437727"/>
                  </a:lnTo>
                  <a:lnTo>
                    <a:pt x="767829" y="2463127"/>
                  </a:lnTo>
                  <a:lnTo>
                    <a:pt x="745045" y="2463127"/>
                  </a:lnTo>
                  <a:lnTo>
                    <a:pt x="717080" y="2475827"/>
                  </a:lnTo>
                  <a:lnTo>
                    <a:pt x="687946" y="2475827"/>
                  </a:lnTo>
                  <a:lnTo>
                    <a:pt x="687946" y="2464917"/>
                  </a:lnTo>
                  <a:lnTo>
                    <a:pt x="456196" y="2464917"/>
                  </a:lnTo>
                  <a:lnTo>
                    <a:pt x="456196" y="2475827"/>
                  </a:lnTo>
                  <a:lnTo>
                    <a:pt x="379056" y="2475827"/>
                  </a:lnTo>
                  <a:lnTo>
                    <a:pt x="351091" y="2463127"/>
                  </a:lnTo>
                  <a:lnTo>
                    <a:pt x="328307" y="2463127"/>
                  </a:lnTo>
                  <a:lnTo>
                    <a:pt x="312966" y="2437727"/>
                  </a:lnTo>
                  <a:lnTo>
                    <a:pt x="307352" y="2425027"/>
                  </a:lnTo>
                  <a:lnTo>
                    <a:pt x="307352" y="2285327"/>
                  </a:lnTo>
                  <a:lnTo>
                    <a:pt x="312966" y="2272627"/>
                  </a:lnTo>
                  <a:lnTo>
                    <a:pt x="328307" y="2259927"/>
                  </a:lnTo>
                  <a:lnTo>
                    <a:pt x="351091" y="2247227"/>
                  </a:lnTo>
                  <a:lnTo>
                    <a:pt x="745045" y="2247227"/>
                  </a:lnTo>
                  <a:lnTo>
                    <a:pt x="767829" y="2259927"/>
                  </a:lnTo>
                  <a:lnTo>
                    <a:pt x="783158" y="2272627"/>
                  </a:lnTo>
                  <a:lnTo>
                    <a:pt x="788784" y="2285327"/>
                  </a:lnTo>
                  <a:lnTo>
                    <a:pt x="788784" y="1904326"/>
                  </a:lnTo>
                  <a:lnTo>
                    <a:pt x="783158" y="1929726"/>
                  </a:lnTo>
                  <a:lnTo>
                    <a:pt x="767829" y="1942426"/>
                  </a:lnTo>
                  <a:lnTo>
                    <a:pt x="745045" y="1955126"/>
                  </a:lnTo>
                  <a:lnTo>
                    <a:pt x="687946" y="1955126"/>
                  </a:lnTo>
                  <a:lnTo>
                    <a:pt x="687946" y="1948700"/>
                  </a:lnTo>
                  <a:lnTo>
                    <a:pt x="456196" y="1948700"/>
                  </a:lnTo>
                  <a:lnTo>
                    <a:pt x="456196" y="1955126"/>
                  </a:lnTo>
                  <a:lnTo>
                    <a:pt x="351091" y="1955126"/>
                  </a:lnTo>
                  <a:lnTo>
                    <a:pt x="328307" y="1942426"/>
                  </a:lnTo>
                  <a:lnTo>
                    <a:pt x="312966" y="1929726"/>
                  </a:lnTo>
                  <a:lnTo>
                    <a:pt x="307352" y="1904326"/>
                  </a:lnTo>
                  <a:lnTo>
                    <a:pt x="307352" y="1777326"/>
                  </a:lnTo>
                  <a:lnTo>
                    <a:pt x="312966" y="1751926"/>
                  </a:lnTo>
                  <a:lnTo>
                    <a:pt x="328307" y="1739226"/>
                  </a:lnTo>
                  <a:lnTo>
                    <a:pt x="351091" y="1726526"/>
                  </a:lnTo>
                  <a:lnTo>
                    <a:pt x="745045" y="1726526"/>
                  </a:lnTo>
                  <a:lnTo>
                    <a:pt x="767829" y="1739226"/>
                  </a:lnTo>
                  <a:lnTo>
                    <a:pt x="783158" y="1751926"/>
                  </a:lnTo>
                  <a:lnTo>
                    <a:pt x="788784" y="1777326"/>
                  </a:lnTo>
                  <a:lnTo>
                    <a:pt x="788784" y="1396326"/>
                  </a:lnTo>
                  <a:lnTo>
                    <a:pt x="783158" y="1409026"/>
                  </a:lnTo>
                  <a:lnTo>
                    <a:pt x="767829" y="1421726"/>
                  </a:lnTo>
                  <a:lnTo>
                    <a:pt x="745045" y="1434426"/>
                  </a:lnTo>
                  <a:lnTo>
                    <a:pt x="687946" y="1434426"/>
                  </a:lnTo>
                  <a:lnTo>
                    <a:pt x="687946" y="1432280"/>
                  </a:lnTo>
                  <a:lnTo>
                    <a:pt x="456196" y="1432280"/>
                  </a:lnTo>
                  <a:lnTo>
                    <a:pt x="456196" y="1434426"/>
                  </a:lnTo>
                  <a:lnTo>
                    <a:pt x="351091" y="1434426"/>
                  </a:lnTo>
                  <a:lnTo>
                    <a:pt x="328307" y="1421726"/>
                  </a:lnTo>
                  <a:lnTo>
                    <a:pt x="312966" y="1409026"/>
                  </a:lnTo>
                  <a:lnTo>
                    <a:pt x="307352" y="1396326"/>
                  </a:lnTo>
                  <a:lnTo>
                    <a:pt x="307352" y="1256626"/>
                  </a:lnTo>
                  <a:lnTo>
                    <a:pt x="312966" y="1243926"/>
                  </a:lnTo>
                  <a:lnTo>
                    <a:pt x="328307" y="1218526"/>
                  </a:lnTo>
                  <a:lnTo>
                    <a:pt x="351091" y="1218526"/>
                  </a:lnTo>
                  <a:lnTo>
                    <a:pt x="379056" y="1205826"/>
                  </a:lnTo>
                  <a:lnTo>
                    <a:pt x="717080" y="1205826"/>
                  </a:lnTo>
                  <a:lnTo>
                    <a:pt x="745045" y="1218526"/>
                  </a:lnTo>
                  <a:lnTo>
                    <a:pt x="767829" y="1218526"/>
                  </a:lnTo>
                  <a:lnTo>
                    <a:pt x="783158" y="1243926"/>
                  </a:lnTo>
                  <a:lnTo>
                    <a:pt x="788784" y="1256626"/>
                  </a:lnTo>
                  <a:lnTo>
                    <a:pt x="788784" y="875626"/>
                  </a:lnTo>
                  <a:lnTo>
                    <a:pt x="783158" y="888326"/>
                  </a:lnTo>
                  <a:lnTo>
                    <a:pt x="767829" y="913726"/>
                  </a:lnTo>
                  <a:lnTo>
                    <a:pt x="745045" y="913726"/>
                  </a:lnTo>
                  <a:lnTo>
                    <a:pt x="717080" y="926426"/>
                  </a:lnTo>
                  <a:lnTo>
                    <a:pt x="687946" y="926426"/>
                  </a:lnTo>
                  <a:lnTo>
                    <a:pt x="687946" y="915835"/>
                  </a:lnTo>
                  <a:lnTo>
                    <a:pt x="456196" y="915835"/>
                  </a:lnTo>
                  <a:lnTo>
                    <a:pt x="456196" y="926426"/>
                  </a:lnTo>
                  <a:lnTo>
                    <a:pt x="379056" y="926426"/>
                  </a:lnTo>
                  <a:lnTo>
                    <a:pt x="351091" y="913726"/>
                  </a:lnTo>
                  <a:lnTo>
                    <a:pt x="328307" y="913726"/>
                  </a:lnTo>
                  <a:lnTo>
                    <a:pt x="312966" y="888326"/>
                  </a:lnTo>
                  <a:lnTo>
                    <a:pt x="307352" y="875626"/>
                  </a:lnTo>
                  <a:lnTo>
                    <a:pt x="307352" y="735926"/>
                  </a:lnTo>
                  <a:lnTo>
                    <a:pt x="312966" y="723226"/>
                  </a:lnTo>
                  <a:lnTo>
                    <a:pt x="328307" y="710526"/>
                  </a:lnTo>
                  <a:lnTo>
                    <a:pt x="351091" y="697826"/>
                  </a:lnTo>
                  <a:lnTo>
                    <a:pt x="745045" y="697826"/>
                  </a:lnTo>
                  <a:lnTo>
                    <a:pt x="767829" y="710526"/>
                  </a:lnTo>
                  <a:lnTo>
                    <a:pt x="783158" y="723226"/>
                  </a:lnTo>
                  <a:lnTo>
                    <a:pt x="788784" y="735926"/>
                  </a:lnTo>
                  <a:lnTo>
                    <a:pt x="788784" y="354926"/>
                  </a:lnTo>
                  <a:lnTo>
                    <a:pt x="783158" y="380326"/>
                  </a:lnTo>
                  <a:lnTo>
                    <a:pt x="767829" y="393026"/>
                  </a:lnTo>
                  <a:lnTo>
                    <a:pt x="745045" y="405726"/>
                  </a:lnTo>
                  <a:lnTo>
                    <a:pt x="687946" y="405726"/>
                  </a:lnTo>
                  <a:lnTo>
                    <a:pt x="687946" y="399415"/>
                  </a:lnTo>
                  <a:lnTo>
                    <a:pt x="456196" y="399415"/>
                  </a:lnTo>
                  <a:lnTo>
                    <a:pt x="456196" y="405726"/>
                  </a:lnTo>
                  <a:lnTo>
                    <a:pt x="351091" y="405726"/>
                  </a:lnTo>
                  <a:lnTo>
                    <a:pt x="328307" y="393026"/>
                  </a:lnTo>
                  <a:lnTo>
                    <a:pt x="312966" y="380326"/>
                  </a:lnTo>
                  <a:lnTo>
                    <a:pt x="307352" y="354926"/>
                  </a:lnTo>
                  <a:lnTo>
                    <a:pt x="307352" y="227926"/>
                  </a:lnTo>
                  <a:lnTo>
                    <a:pt x="312966" y="202526"/>
                  </a:lnTo>
                  <a:lnTo>
                    <a:pt x="328307" y="189826"/>
                  </a:lnTo>
                  <a:lnTo>
                    <a:pt x="351091" y="177126"/>
                  </a:lnTo>
                  <a:lnTo>
                    <a:pt x="745045" y="177126"/>
                  </a:lnTo>
                  <a:lnTo>
                    <a:pt x="767829" y="189826"/>
                  </a:lnTo>
                  <a:lnTo>
                    <a:pt x="783158" y="202526"/>
                  </a:lnTo>
                  <a:lnTo>
                    <a:pt x="788784" y="227926"/>
                  </a:lnTo>
                  <a:lnTo>
                    <a:pt x="788784" y="12026"/>
                  </a:lnTo>
                  <a:lnTo>
                    <a:pt x="687946" y="12026"/>
                  </a:lnTo>
                  <a:lnTo>
                    <a:pt x="687946" y="0"/>
                  </a:lnTo>
                  <a:lnTo>
                    <a:pt x="456196" y="0"/>
                  </a:lnTo>
                  <a:lnTo>
                    <a:pt x="456196" y="12026"/>
                  </a:lnTo>
                  <a:lnTo>
                    <a:pt x="0" y="12026"/>
                  </a:lnTo>
                  <a:lnTo>
                    <a:pt x="0" y="3085427"/>
                  </a:lnTo>
                  <a:lnTo>
                    <a:pt x="5571782" y="3085427"/>
                  </a:lnTo>
                  <a:lnTo>
                    <a:pt x="5571782" y="2996527"/>
                  </a:lnTo>
                  <a:lnTo>
                    <a:pt x="5571782" y="1307426"/>
                  </a:lnTo>
                  <a:lnTo>
                    <a:pt x="5519648" y="1282026"/>
                  </a:lnTo>
                  <a:lnTo>
                    <a:pt x="5472061" y="1256626"/>
                  </a:lnTo>
                  <a:lnTo>
                    <a:pt x="5450649" y="1237195"/>
                  </a:lnTo>
                  <a:lnTo>
                    <a:pt x="5450662" y="1231519"/>
                  </a:lnTo>
                  <a:lnTo>
                    <a:pt x="5447423" y="1229131"/>
                  </a:lnTo>
                  <a:lnTo>
                    <a:pt x="5444477" y="1226604"/>
                  </a:lnTo>
                  <a:lnTo>
                    <a:pt x="5441366" y="1224153"/>
                  </a:lnTo>
                  <a:lnTo>
                    <a:pt x="5436298" y="1224153"/>
                  </a:lnTo>
                  <a:lnTo>
                    <a:pt x="5430113" y="1218526"/>
                  </a:lnTo>
                  <a:lnTo>
                    <a:pt x="5394426" y="1193126"/>
                  </a:lnTo>
                  <a:lnTo>
                    <a:pt x="5377878" y="1171270"/>
                  </a:lnTo>
                  <a:lnTo>
                    <a:pt x="5386629" y="1171270"/>
                  </a:lnTo>
                  <a:lnTo>
                    <a:pt x="5377281" y="1159383"/>
                  </a:lnTo>
                  <a:lnTo>
                    <a:pt x="5368658" y="1147216"/>
                  </a:lnTo>
                  <a:lnTo>
                    <a:pt x="5360771" y="1134770"/>
                  </a:lnTo>
                  <a:lnTo>
                    <a:pt x="5353659" y="1122057"/>
                  </a:lnTo>
                  <a:lnTo>
                    <a:pt x="5351742" y="1122057"/>
                  </a:lnTo>
                  <a:lnTo>
                    <a:pt x="5344261" y="1104226"/>
                  </a:lnTo>
                  <a:lnTo>
                    <a:pt x="5332069" y="1069162"/>
                  </a:lnTo>
                  <a:lnTo>
                    <a:pt x="5333174" y="1069162"/>
                  </a:lnTo>
                  <a:lnTo>
                    <a:pt x="5330495" y="1057122"/>
                  </a:lnTo>
                  <a:lnTo>
                    <a:pt x="5329860" y="1053338"/>
                  </a:lnTo>
                  <a:lnTo>
                    <a:pt x="5326456" y="1015326"/>
                  </a:lnTo>
                  <a:lnTo>
                    <a:pt x="5331015" y="977226"/>
                  </a:lnTo>
                  <a:lnTo>
                    <a:pt x="5344261" y="939126"/>
                  </a:lnTo>
                  <a:lnTo>
                    <a:pt x="5365610" y="888326"/>
                  </a:lnTo>
                  <a:lnTo>
                    <a:pt x="5394426" y="850226"/>
                  </a:lnTo>
                  <a:lnTo>
                    <a:pt x="5430113" y="824826"/>
                  </a:lnTo>
                  <a:lnTo>
                    <a:pt x="5472061" y="786726"/>
                  </a:lnTo>
                  <a:lnTo>
                    <a:pt x="5519661" y="761326"/>
                  </a:lnTo>
                  <a:lnTo>
                    <a:pt x="5571782" y="735926"/>
                  </a:lnTo>
                  <a:lnTo>
                    <a:pt x="5571782" y="697826"/>
                  </a:lnTo>
                  <a:lnTo>
                    <a:pt x="5571782" y="189826"/>
                  </a:lnTo>
                  <a:lnTo>
                    <a:pt x="5571782" y="12026"/>
                  </a:lnTo>
                  <a:close/>
                </a:path>
              </a:pathLst>
            </a:custGeom>
            <a:solidFill>
              <a:srgbClr val="8CDB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66626" y="525467"/>
              <a:ext cx="105222" cy="130260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4766492" y="8945260"/>
            <a:ext cx="5572125" cy="1341755"/>
            <a:chOff x="4766492" y="8945260"/>
            <a:chExt cx="5572125" cy="1341755"/>
          </a:xfrm>
        </p:grpSpPr>
        <p:sp>
          <p:nvSpPr>
            <p:cNvPr id="11" name="object 11"/>
            <p:cNvSpPr/>
            <p:nvPr/>
          </p:nvSpPr>
          <p:spPr>
            <a:xfrm>
              <a:off x="4766487" y="8945270"/>
              <a:ext cx="5572125" cy="1341755"/>
            </a:xfrm>
            <a:custGeom>
              <a:avLst/>
              <a:gdLst/>
              <a:ahLst/>
              <a:cxnLst/>
              <a:rect l="l" t="t" r="r" b="b"/>
              <a:pathLst>
                <a:path w="5572125" h="1341754">
                  <a:moveTo>
                    <a:pt x="5571782" y="0"/>
                  </a:moveTo>
                  <a:lnTo>
                    <a:pt x="5275250" y="0"/>
                  </a:lnTo>
                  <a:lnTo>
                    <a:pt x="5275250" y="221996"/>
                  </a:lnTo>
                  <a:lnTo>
                    <a:pt x="5275250" y="262178"/>
                  </a:lnTo>
                  <a:lnTo>
                    <a:pt x="5275250" y="353822"/>
                  </a:lnTo>
                  <a:lnTo>
                    <a:pt x="5275250" y="738428"/>
                  </a:lnTo>
                  <a:lnTo>
                    <a:pt x="5275250" y="870242"/>
                  </a:lnTo>
                  <a:lnTo>
                    <a:pt x="5269636" y="889190"/>
                  </a:lnTo>
                  <a:lnTo>
                    <a:pt x="5254295" y="904621"/>
                  </a:lnTo>
                  <a:lnTo>
                    <a:pt x="5231498" y="915009"/>
                  </a:lnTo>
                  <a:lnTo>
                    <a:pt x="5203545" y="918819"/>
                  </a:lnTo>
                  <a:lnTo>
                    <a:pt x="5172811" y="918819"/>
                  </a:lnTo>
                  <a:lnTo>
                    <a:pt x="4947475" y="918819"/>
                  </a:lnTo>
                  <a:lnTo>
                    <a:pt x="4865522" y="918819"/>
                  </a:lnTo>
                  <a:lnTo>
                    <a:pt x="4837557" y="915009"/>
                  </a:lnTo>
                  <a:lnTo>
                    <a:pt x="4814773" y="904621"/>
                  </a:lnTo>
                  <a:lnTo>
                    <a:pt x="4799444" y="889190"/>
                  </a:lnTo>
                  <a:lnTo>
                    <a:pt x="4793831" y="870242"/>
                  </a:lnTo>
                  <a:lnTo>
                    <a:pt x="4793831" y="738428"/>
                  </a:lnTo>
                  <a:lnTo>
                    <a:pt x="4799444" y="719493"/>
                  </a:lnTo>
                  <a:lnTo>
                    <a:pt x="4814786" y="704062"/>
                  </a:lnTo>
                  <a:lnTo>
                    <a:pt x="4837569" y="693674"/>
                  </a:lnTo>
                  <a:lnTo>
                    <a:pt x="4865522" y="689864"/>
                  </a:lnTo>
                  <a:lnTo>
                    <a:pt x="4947475" y="689864"/>
                  </a:lnTo>
                  <a:lnTo>
                    <a:pt x="5172811" y="689876"/>
                  </a:lnTo>
                  <a:lnTo>
                    <a:pt x="5203545" y="689864"/>
                  </a:lnTo>
                  <a:lnTo>
                    <a:pt x="5231498" y="693674"/>
                  </a:lnTo>
                  <a:lnTo>
                    <a:pt x="5254295" y="704062"/>
                  </a:lnTo>
                  <a:lnTo>
                    <a:pt x="5269636" y="719493"/>
                  </a:lnTo>
                  <a:lnTo>
                    <a:pt x="5275250" y="738428"/>
                  </a:lnTo>
                  <a:lnTo>
                    <a:pt x="5275250" y="353822"/>
                  </a:lnTo>
                  <a:lnTo>
                    <a:pt x="5250497" y="389928"/>
                  </a:lnTo>
                  <a:lnTo>
                    <a:pt x="5203545" y="402386"/>
                  </a:lnTo>
                  <a:lnTo>
                    <a:pt x="5172811" y="402386"/>
                  </a:lnTo>
                  <a:lnTo>
                    <a:pt x="4947475" y="402386"/>
                  </a:lnTo>
                  <a:lnTo>
                    <a:pt x="4865522" y="402386"/>
                  </a:lnTo>
                  <a:lnTo>
                    <a:pt x="4837569" y="398576"/>
                  </a:lnTo>
                  <a:lnTo>
                    <a:pt x="4814786" y="388188"/>
                  </a:lnTo>
                  <a:lnTo>
                    <a:pt x="4799444" y="372757"/>
                  </a:lnTo>
                  <a:lnTo>
                    <a:pt x="4793831" y="353822"/>
                  </a:lnTo>
                  <a:lnTo>
                    <a:pt x="4793831" y="221996"/>
                  </a:lnTo>
                  <a:lnTo>
                    <a:pt x="4799444" y="203060"/>
                  </a:lnTo>
                  <a:lnTo>
                    <a:pt x="4814786" y="187629"/>
                  </a:lnTo>
                  <a:lnTo>
                    <a:pt x="4837569" y="177241"/>
                  </a:lnTo>
                  <a:lnTo>
                    <a:pt x="4865522" y="173431"/>
                  </a:lnTo>
                  <a:lnTo>
                    <a:pt x="4947475" y="173431"/>
                  </a:lnTo>
                  <a:lnTo>
                    <a:pt x="5172811" y="173443"/>
                  </a:lnTo>
                  <a:lnTo>
                    <a:pt x="5203545" y="173431"/>
                  </a:lnTo>
                  <a:lnTo>
                    <a:pt x="5251945" y="186563"/>
                  </a:lnTo>
                  <a:lnTo>
                    <a:pt x="5275250" y="221996"/>
                  </a:lnTo>
                  <a:lnTo>
                    <a:pt x="5275250" y="0"/>
                  </a:lnTo>
                  <a:lnTo>
                    <a:pt x="5172811" y="0"/>
                  </a:lnTo>
                  <a:lnTo>
                    <a:pt x="4947475" y="0"/>
                  </a:lnTo>
                  <a:lnTo>
                    <a:pt x="788784" y="0"/>
                  </a:lnTo>
                  <a:lnTo>
                    <a:pt x="788784" y="215074"/>
                  </a:lnTo>
                  <a:lnTo>
                    <a:pt x="788784" y="346887"/>
                  </a:lnTo>
                  <a:lnTo>
                    <a:pt x="788784" y="731494"/>
                  </a:lnTo>
                  <a:lnTo>
                    <a:pt x="788784" y="863307"/>
                  </a:lnTo>
                  <a:lnTo>
                    <a:pt x="783170" y="882256"/>
                  </a:lnTo>
                  <a:lnTo>
                    <a:pt x="767829" y="897686"/>
                  </a:lnTo>
                  <a:lnTo>
                    <a:pt x="745045" y="908075"/>
                  </a:lnTo>
                  <a:lnTo>
                    <a:pt x="717092" y="911885"/>
                  </a:lnTo>
                  <a:lnTo>
                    <a:pt x="687946" y="911885"/>
                  </a:lnTo>
                  <a:lnTo>
                    <a:pt x="456196" y="911885"/>
                  </a:lnTo>
                  <a:lnTo>
                    <a:pt x="379056" y="911885"/>
                  </a:lnTo>
                  <a:lnTo>
                    <a:pt x="351104" y="908075"/>
                  </a:lnTo>
                  <a:lnTo>
                    <a:pt x="328307" y="897686"/>
                  </a:lnTo>
                  <a:lnTo>
                    <a:pt x="312978" y="882256"/>
                  </a:lnTo>
                  <a:lnTo>
                    <a:pt x="307352" y="863307"/>
                  </a:lnTo>
                  <a:lnTo>
                    <a:pt x="307352" y="731494"/>
                  </a:lnTo>
                  <a:lnTo>
                    <a:pt x="312978" y="712558"/>
                  </a:lnTo>
                  <a:lnTo>
                    <a:pt x="328307" y="697128"/>
                  </a:lnTo>
                  <a:lnTo>
                    <a:pt x="351104" y="686739"/>
                  </a:lnTo>
                  <a:lnTo>
                    <a:pt x="379056" y="682942"/>
                  </a:lnTo>
                  <a:lnTo>
                    <a:pt x="456196" y="682942"/>
                  </a:lnTo>
                  <a:lnTo>
                    <a:pt x="687946" y="682942"/>
                  </a:lnTo>
                  <a:lnTo>
                    <a:pt x="717092" y="682942"/>
                  </a:lnTo>
                  <a:lnTo>
                    <a:pt x="745045" y="686739"/>
                  </a:lnTo>
                  <a:lnTo>
                    <a:pt x="767829" y="697128"/>
                  </a:lnTo>
                  <a:lnTo>
                    <a:pt x="783170" y="712558"/>
                  </a:lnTo>
                  <a:lnTo>
                    <a:pt x="788784" y="731494"/>
                  </a:lnTo>
                  <a:lnTo>
                    <a:pt x="788784" y="346887"/>
                  </a:lnTo>
                  <a:lnTo>
                    <a:pt x="783170" y="365823"/>
                  </a:lnTo>
                  <a:lnTo>
                    <a:pt x="767829" y="381254"/>
                  </a:lnTo>
                  <a:lnTo>
                    <a:pt x="745045" y="391642"/>
                  </a:lnTo>
                  <a:lnTo>
                    <a:pt x="717092" y="395452"/>
                  </a:lnTo>
                  <a:lnTo>
                    <a:pt x="687946" y="395452"/>
                  </a:lnTo>
                  <a:lnTo>
                    <a:pt x="456196" y="395452"/>
                  </a:lnTo>
                  <a:lnTo>
                    <a:pt x="379056" y="395452"/>
                  </a:lnTo>
                  <a:lnTo>
                    <a:pt x="351104" y="391642"/>
                  </a:lnTo>
                  <a:lnTo>
                    <a:pt x="328307" y="381254"/>
                  </a:lnTo>
                  <a:lnTo>
                    <a:pt x="312978" y="365823"/>
                  </a:lnTo>
                  <a:lnTo>
                    <a:pt x="307352" y="346887"/>
                  </a:lnTo>
                  <a:lnTo>
                    <a:pt x="307352" y="215074"/>
                  </a:lnTo>
                  <a:lnTo>
                    <a:pt x="312978" y="196126"/>
                  </a:lnTo>
                  <a:lnTo>
                    <a:pt x="328307" y="180695"/>
                  </a:lnTo>
                  <a:lnTo>
                    <a:pt x="351104" y="170307"/>
                  </a:lnTo>
                  <a:lnTo>
                    <a:pt x="379056" y="166509"/>
                  </a:lnTo>
                  <a:lnTo>
                    <a:pt x="717092" y="166509"/>
                  </a:lnTo>
                  <a:lnTo>
                    <a:pt x="745045" y="170307"/>
                  </a:lnTo>
                  <a:lnTo>
                    <a:pt x="767829" y="180695"/>
                  </a:lnTo>
                  <a:lnTo>
                    <a:pt x="783170" y="196126"/>
                  </a:lnTo>
                  <a:lnTo>
                    <a:pt x="788784" y="215074"/>
                  </a:lnTo>
                  <a:lnTo>
                    <a:pt x="788784" y="0"/>
                  </a:lnTo>
                  <a:lnTo>
                    <a:pt x="687946" y="0"/>
                  </a:lnTo>
                  <a:lnTo>
                    <a:pt x="456196" y="0"/>
                  </a:lnTo>
                  <a:lnTo>
                    <a:pt x="0" y="0"/>
                  </a:lnTo>
                  <a:lnTo>
                    <a:pt x="0" y="1341729"/>
                  </a:lnTo>
                  <a:lnTo>
                    <a:pt x="307352" y="1341729"/>
                  </a:lnTo>
                  <a:lnTo>
                    <a:pt x="307352" y="1247711"/>
                  </a:lnTo>
                  <a:lnTo>
                    <a:pt x="312978" y="1228775"/>
                  </a:lnTo>
                  <a:lnTo>
                    <a:pt x="328307" y="1213345"/>
                  </a:lnTo>
                  <a:lnTo>
                    <a:pt x="351104" y="1202956"/>
                  </a:lnTo>
                  <a:lnTo>
                    <a:pt x="379056" y="1199146"/>
                  </a:lnTo>
                  <a:lnTo>
                    <a:pt x="456196" y="1199146"/>
                  </a:lnTo>
                  <a:lnTo>
                    <a:pt x="687946" y="1199146"/>
                  </a:lnTo>
                  <a:lnTo>
                    <a:pt x="717092" y="1199146"/>
                  </a:lnTo>
                  <a:lnTo>
                    <a:pt x="745045" y="1202956"/>
                  </a:lnTo>
                  <a:lnTo>
                    <a:pt x="767829" y="1213345"/>
                  </a:lnTo>
                  <a:lnTo>
                    <a:pt x="783170" y="1228775"/>
                  </a:lnTo>
                  <a:lnTo>
                    <a:pt x="788784" y="1247711"/>
                  </a:lnTo>
                  <a:lnTo>
                    <a:pt x="788784" y="1341729"/>
                  </a:lnTo>
                  <a:lnTo>
                    <a:pt x="901407" y="1341729"/>
                  </a:lnTo>
                  <a:lnTo>
                    <a:pt x="901407" y="187325"/>
                  </a:lnTo>
                  <a:lnTo>
                    <a:pt x="907580" y="166509"/>
                  </a:lnTo>
                  <a:lnTo>
                    <a:pt x="912647" y="149440"/>
                  </a:lnTo>
                  <a:lnTo>
                    <a:pt x="943317" y="118567"/>
                  </a:lnTo>
                  <a:lnTo>
                    <a:pt x="988885" y="97790"/>
                  </a:lnTo>
                  <a:lnTo>
                    <a:pt x="1044816" y="90182"/>
                  </a:lnTo>
                  <a:lnTo>
                    <a:pt x="4558233" y="90182"/>
                  </a:lnTo>
                  <a:lnTo>
                    <a:pt x="4614151" y="97790"/>
                  </a:lnTo>
                  <a:lnTo>
                    <a:pt x="4659719" y="118579"/>
                  </a:lnTo>
                  <a:lnTo>
                    <a:pt x="4690402" y="149440"/>
                  </a:lnTo>
                  <a:lnTo>
                    <a:pt x="4701629" y="187325"/>
                  </a:lnTo>
                  <a:lnTo>
                    <a:pt x="4701629" y="1341729"/>
                  </a:lnTo>
                  <a:lnTo>
                    <a:pt x="4793831" y="1341729"/>
                  </a:lnTo>
                  <a:lnTo>
                    <a:pt x="4793831" y="1254645"/>
                  </a:lnTo>
                  <a:lnTo>
                    <a:pt x="4799444" y="1235710"/>
                  </a:lnTo>
                  <a:lnTo>
                    <a:pt x="4814786" y="1220279"/>
                  </a:lnTo>
                  <a:lnTo>
                    <a:pt x="4837569" y="1209890"/>
                  </a:lnTo>
                  <a:lnTo>
                    <a:pt x="4865522" y="1206080"/>
                  </a:lnTo>
                  <a:lnTo>
                    <a:pt x="4947475" y="1206080"/>
                  </a:lnTo>
                  <a:lnTo>
                    <a:pt x="5172811" y="1206093"/>
                  </a:lnTo>
                  <a:lnTo>
                    <a:pt x="5203545" y="1206080"/>
                  </a:lnTo>
                  <a:lnTo>
                    <a:pt x="5231498" y="1209890"/>
                  </a:lnTo>
                  <a:lnTo>
                    <a:pt x="5254295" y="1220279"/>
                  </a:lnTo>
                  <a:lnTo>
                    <a:pt x="5269636" y="1235710"/>
                  </a:lnTo>
                  <a:lnTo>
                    <a:pt x="5275250" y="1254645"/>
                  </a:lnTo>
                  <a:lnTo>
                    <a:pt x="5275250" y="1341729"/>
                  </a:lnTo>
                  <a:lnTo>
                    <a:pt x="5571782" y="1341729"/>
                  </a:lnTo>
                  <a:lnTo>
                    <a:pt x="5571782" y="90182"/>
                  </a:lnTo>
                  <a:lnTo>
                    <a:pt x="5571782" y="0"/>
                  </a:lnTo>
                  <a:close/>
                </a:path>
              </a:pathLst>
            </a:custGeom>
            <a:solidFill>
              <a:srgbClr val="8CDB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44040" y="9663377"/>
              <a:ext cx="162169" cy="1608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15469" y="9403225"/>
              <a:ext cx="105222" cy="130259"/>
            </a:xfrm>
            <a:prstGeom prst="rect">
              <a:avLst/>
            </a:prstGeom>
          </p:spPr>
        </p:pic>
      </p:grpSp>
      <p:pic>
        <p:nvPicPr>
          <p:cNvPr id="14" name="Picture 13" descr="SIT LOGO.jf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4200" y="342900"/>
            <a:ext cx="2143125" cy="2143125"/>
          </a:xfrm>
          <a:prstGeom prst="rect">
            <a:avLst/>
          </a:prstGeom>
        </p:spPr>
      </p:pic>
      <p:pic>
        <p:nvPicPr>
          <p:cNvPr id="15" name="Picture 14" descr="download.jf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" y="8382000"/>
            <a:ext cx="1905000" cy="190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F8F3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3538" y="5930"/>
            <a:ext cx="14079855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0" spc="745" dirty="0">
                <a:solidFill>
                  <a:srgbClr val="F15E3D"/>
                </a:solidFill>
              </a:rPr>
              <a:t>D</a:t>
            </a:r>
            <a:r>
              <a:rPr sz="9000" spc="105" dirty="0">
                <a:solidFill>
                  <a:srgbClr val="F15E3D"/>
                </a:solidFill>
              </a:rPr>
              <a:t>i</a:t>
            </a:r>
            <a:r>
              <a:rPr sz="9000" spc="195" dirty="0">
                <a:solidFill>
                  <a:srgbClr val="F15E3D"/>
                </a:solidFill>
              </a:rPr>
              <a:t>s</a:t>
            </a:r>
            <a:r>
              <a:rPr sz="9000" spc="1050" dirty="0">
                <a:solidFill>
                  <a:srgbClr val="F15E3D"/>
                </a:solidFill>
              </a:rPr>
              <a:t>a</a:t>
            </a:r>
            <a:r>
              <a:rPr sz="9000" spc="215" dirty="0">
                <a:solidFill>
                  <a:srgbClr val="F15E3D"/>
                </a:solidFill>
              </a:rPr>
              <a:t>d</a:t>
            </a:r>
            <a:r>
              <a:rPr sz="9000" spc="925" dirty="0">
                <a:solidFill>
                  <a:srgbClr val="F15E3D"/>
                </a:solidFill>
              </a:rPr>
              <a:t>v</a:t>
            </a:r>
            <a:r>
              <a:rPr sz="9000" spc="1050" dirty="0">
                <a:solidFill>
                  <a:srgbClr val="F15E3D"/>
                </a:solidFill>
              </a:rPr>
              <a:t>a</a:t>
            </a:r>
            <a:r>
              <a:rPr sz="9000" spc="-10" dirty="0">
                <a:solidFill>
                  <a:srgbClr val="F15E3D"/>
                </a:solidFill>
              </a:rPr>
              <a:t>n</a:t>
            </a:r>
            <a:r>
              <a:rPr sz="9000" spc="1880" dirty="0">
                <a:solidFill>
                  <a:srgbClr val="F15E3D"/>
                </a:solidFill>
              </a:rPr>
              <a:t>t</a:t>
            </a:r>
            <a:r>
              <a:rPr sz="9000" spc="1050" dirty="0">
                <a:solidFill>
                  <a:srgbClr val="F15E3D"/>
                </a:solidFill>
              </a:rPr>
              <a:t>a</a:t>
            </a:r>
            <a:r>
              <a:rPr sz="9000" spc="204" dirty="0">
                <a:solidFill>
                  <a:srgbClr val="F15E3D"/>
                </a:solidFill>
              </a:rPr>
              <a:t>g</a:t>
            </a:r>
            <a:r>
              <a:rPr sz="9000" spc="545" dirty="0">
                <a:solidFill>
                  <a:srgbClr val="F15E3D"/>
                </a:solidFill>
              </a:rPr>
              <a:t>e</a:t>
            </a:r>
            <a:r>
              <a:rPr sz="9000" spc="-975" dirty="0">
                <a:solidFill>
                  <a:srgbClr val="F15E3D"/>
                </a:solidFill>
              </a:rPr>
              <a:t> </a:t>
            </a:r>
            <a:r>
              <a:rPr sz="9000" spc="170" dirty="0">
                <a:solidFill>
                  <a:srgbClr val="F15E3D"/>
                </a:solidFill>
              </a:rPr>
              <a:t>o</a:t>
            </a:r>
            <a:r>
              <a:rPr sz="9000" spc="1510" dirty="0">
                <a:solidFill>
                  <a:srgbClr val="F15E3D"/>
                </a:solidFill>
              </a:rPr>
              <a:t>f</a:t>
            </a:r>
            <a:r>
              <a:rPr sz="9000" spc="555" dirty="0">
                <a:solidFill>
                  <a:srgbClr val="F15E3D"/>
                </a:solidFill>
              </a:rPr>
              <a:t> </a:t>
            </a:r>
            <a:r>
              <a:rPr sz="9000" spc="2130" dirty="0">
                <a:solidFill>
                  <a:srgbClr val="F15E3D"/>
                </a:solidFill>
              </a:rPr>
              <a:t>M</a:t>
            </a:r>
            <a:r>
              <a:rPr sz="9000" spc="170" dirty="0">
                <a:solidFill>
                  <a:srgbClr val="F15E3D"/>
                </a:solidFill>
              </a:rPr>
              <a:t>o</a:t>
            </a:r>
            <a:r>
              <a:rPr sz="9000" spc="919" dirty="0">
                <a:solidFill>
                  <a:srgbClr val="F15E3D"/>
                </a:solidFill>
              </a:rPr>
              <a:t>v</a:t>
            </a:r>
            <a:r>
              <a:rPr sz="9000" spc="105" dirty="0">
                <a:solidFill>
                  <a:srgbClr val="F15E3D"/>
                </a:solidFill>
              </a:rPr>
              <a:t>i</a:t>
            </a:r>
            <a:r>
              <a:rPr sz="9000" spc="360" dirty="0">
                <a:solidFill>
                  <a:srgbClr val="F15E3D"/>
                </a:solidFill>
              </a:rPr>
              <a:t>e  </a:t>
            </a:r>
            <a:r>
              <a:rPr sz="9000" spc="395" dirty="0">
                <a:solidFill>
                  <a:srgbClr val="F15E3D"/>
                </a:solidFill>
              </a:rPr>
              <a:t>Recommendation:</a:t>
            </a:r>
            <a:endParaRPr sz="9000"/>
          </a:p>
        </p:txBody>
      </p:sp>
      <p:sp>
        <p:nvSpPr>
          <p:cNvPr id="4" name="object 4"/>
          <p:cNvSpPr txBox="1"/>
          <p:nvPr/>
        </p:nvSpPr>
        <p:spPr>
          <a:xfrm>
            <a:off x="1016000" y="3185896"/>
            <a:ext cx="9478645" cy="55403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1930">
              <a:lnSpc>
                <a:spcPct val="107900"/>
              </a:lnSpc>
              <a:spcBef>
                <a:spcPts val="95"/>
              </a:spcBef>
            </a:pPr>
            <a:r>
              <a:rPr sz="3050" b="1" spc="-80" dirty="0">
                <a:solidFill>
                  <a:srgbClr val="233245"/>
                </a:solidFill>
                <a:latin typeface="Arial"/>
                <a:cs typeface="Arial"/>
              </a:rPr>
              <a:t>Limited</a:t>
            </a:r>
            <a:r>
              <a:rPr sz="3050" b="1" spc="-5" dirty="0">
                <a:solidFill>
                  <a:srgbClr val="233245"/>
                </a:solidFill>
                <a:latin typeface="Arial"/>
                <a:cs typeface="Arial"/>
              </a:rPr>
              <a:t> </a:t>
            </a:r>
            <a:r>
              <a:rPr sz="3050" b="1" spc="-105" dirty="0">
                <a:solidFill>
                  <a:srgbClr val="233245"/>
                </a:solidFill>
                <a:latin typeface="Arial"/>
                <a:cs typeface="Arial"/>
              </a:rPr>
              <a:t>scope:</a:t>
            </a:r>
            <a:r>
              <a:rPr sz="3050" b="1" spc="-50" dirty="0">
                <a:solidFill>
                  <a:srgbClr val="233245"/>
                </a:solidFill>
                <a:latin typeface="Arial"/>
                <a:cs typeface="Arial"/>
              </a:rPr>
              <a:t> </a:t>
            </a:r>
            <a:r>
              <a:rPr sz="3050" spc="-20" dirty="0">
                <a:solidFill>
                  <a:srgbClr val="233245"/>
                </a:solidFill>
                <a:latin typeface="Arial MT"/>
                <a:cs typeface="Arial MT"/>
              </a:rPr>
              <a:t>Movie</a:t>
            </a:r>
            <a:r>
              <a:rPr sz="3050" spc="-50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3050" spc="-55" dirty="0">
                <a:solidFill>
                  <a:srgbClr val="233245"/>
                </a:solidFill>
                <a:latin typeface="Arial MT"/>
                <a:cs typeface="Arial MT"/>
              </a:rPr>
              <a:t>recommendation</a:t>
            </a:r>
            <a:r>
              <a:rPr sz="3050" spc="-50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3050" spc="-105" dirty="0">
                <a:solidFill>
                  <a:srgbClr val="233245"/>
                </a:solidFill>
                <a:latin typeface="Arial MT"/>
                <a:cs typeface="Arial MT"/>
              </a:rPr>
              <a:t>systems</a:t>
            </a:r>
            <a:r>
              <a:rPr sz="3050" spc="-50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3050" spc="-70" dirty="0">
                <a:solidFill>
                  <a:srgbClr val="233245"/>
                </a:solidFill>
                <a:latin typeface="Arial MT"/>
                <a:cs typeface="Arial MT"/>
              </a:rPr>
              <a:t>may </a:t>
            </a:r>
            <a:r>
              <a:rPr sz="3050" spc="-65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3050" spc="-25" dirty="0">
                <a:solidFill>
                  <a:srgbClr val="233245"/>
                </a:solidFill>
                <a:latin typeface="Arial MT"/>
                <a:cs typeface="Arial MT"/>
              </a:rPr>
              <a:t>only</a:t>
            </a:r>
            <a:r>
              <a:rPr sz="3050" spc="-55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3050" spc="-30" dirty="0">
                <a:solidFill>
                  <a:srgbClr val="233245"/>
                </a:solidFill>
                <a:latin typeface="Arial MT"/>
                <a:cs typeface="Arial MT"/>
              </a:rPr>
              <a:t>suggest</a:t>
            </a:r>
            <a:r>
              <a:rPr sz="3050" spc="-55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3050" spc="-95" dirty="0">
                <a:solidFill>
                  <a:srgbClr val="233245"/>
                </a:solidFill>
                <a:latin typeface="Arial MT"/>
                <a:cs typeface="Arial MT"/>
              </a:rPr>
              <a:t>movies</a:t>
            </a:r>
            <a:r>
              <a:rPr sz="3050" spc="-50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3050" spc="80" dirty="0">
                <a:solidFill>
                  <a:srgbClr val="233245"/>
                </a:solidFill>
                <a:latin typeface="Arial MT"/>
                <a:cs typeface="Arial MT"/>
              </a:rPr>
              <a:t>that</a:t>
            </a:r>
            <a:r>
              <a:rPr sz="3050" spc="-55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3050" spc="20" dirty="0">
                <a:solidFill>
                  <a:srgbClr val="233245"/>
                </a:solidFill>
                <a:latin typeface="Arial MT"/>
                <a:cs typeface="Arial MT"/>
              </a:rPr>
              <a:t>the</a:t>
            </a:r>
            <a:r>
              <a:rPr sz="3050" spc="-50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3050" spc="-60" dirty="0">
                <a:solidFill>
                  <a:srgbClr val="233245"/>
                </a:solidFill>
                <a:latin typeface="Arial MT"/>
                <a:cs typeface="Arial MT"/>
              </a:rPr>
              <a:t>user</a:t>
            </a:r>
            <a:r>
              <a:rPr sz="3050" spc="-55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3050" spc="-95" dirty="0">
                <a:solidFill>
                  <a:srgbClr val="233245"/>
                </a:solidFill>
                <a:latin typeface="Arial MT"/>
                <a:cs typeface="Arial MT"/>
              </a:rPr>
              <a:t>has</a:t>
            </a:r>
            <a:r>
              <a:rPr sz="3050" spc="-55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3050" spc="20" dirty="0">
                <a:solidFill>
                  <a:srgbClr val="233245"/>
                </a:solidFill>
                <a:latin typeface="Arial MT"/>
                <a:cs typeface="Arial MT"/>
              </a:rPr>
              <a:t>already</a:t>
            </a:r>
            <a:r>
              <a:rPr sz="3050" spc="-50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3050" spc="40" dirty="0">
                <a:solidFill>
                  <a:srgbClr val="233245"/>
                </a:solidFill>
                <a:latin typeface="Arial MT"/>
                <a:cs typeface="Arial MT"/>
              </a:rPr>
              <a:t>watched, </a:t>
            </a:r>
            <a:r>
              <a:rPr sz="3050" spc="-835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3050" spc="-10" dirty="0">
                <a:solidFill>
                  <a:srgbClr val="233245"/>
                </a:solidFill>
                <a:latin typeface="Arial MT"/>
                <a:cs typeface="Arial MT"/>
              </a:rPr>
              <a:t>resulting</a:t>
            </a:r>
            <a:r>
              <a:rPr sz="3050" spc="-55" dirty="0">
                <a:solidFill>
                  <a:srgbClr val="233245"/>
                </a:solidFill>
                <a:latin typeface="Arial MT"/>
                <a:cs typeface="Arial MT"/>
              </a:rPr>
              <a:t> in </a:t>
            </a:r>
            <a:r>
              <a:rPr sz="3050" spc="-10" dirty="0">
                <a:solidFill>
                  <a:srgbClr val="233245"/>
                </a:solidFill>
                <a:latin typeface="Arial MT"/>
                <a:cs typeface="Arial MT"/>
              </a:rPr>
              <a:t>a</a:t>
            </a:r>
            <a:r>
              <a:rPr sz="3050" spc="-55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3050" spc="-35" dirty="0">
                <a:solidFill>
                  <a:srgbClr val="233245"/>
                </a:solidFill>
                <a:latin typeface="Arial MT"/>
                <a:cs typeface="Arial MT"/>
              </a:rPr>
              <a:t>limited</a:t>
            </a:r>
            <a:r>
              <a:rPr sz="3050" spc="-60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3050" spc="-50" dirty="0">
                <a:solidFill>
                  <a:srgbClr val="233245"/>
                </a:solidFill>
                <a:latin typeface="Arial MT"/>
                <a:cs typeface="Arial MT"/>
              </a:rPr>
              <a:t>pool</a:t>
            </a:r>
            <a:r>
              <a:rPr sz="3050" spc="-55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3050" spc="110" dirty="0">
                <a:solidFill>
                  <a:srgbClr val="233245"/>
                </a:solidFill>
                <a:latin typeface="Arial MT"/>
                <a:cs typeface="Arial MT"/>
              </a:rPr>
              <a:t>of</a:t>
            </a:r>
            <a:r>
              <a:rPr sz="3050" spc="-55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3050" spc="-70" dirty="0">
                <a:solidFill>
                  <a:srgbClr val="233245"/>
                </a:solidFill>
                <a:latin typeface="Arial MT"/>
                <a:cs typeface="Arial MT"/>
              </a:rPr>
              <a:t>recommendations.</a:t>
            </a:r>
            <a:endParaRPr sz="3050">
              <a:latin typeface="Arial MT"/>
              <a:cs typeface="Arial MT"/>
            </a:endParaRPr>
          </a:p>
          <a:p>
            <a:pPr marL="12700" marR="78105" indent="201930">
              <a:lnSpc>
                <a:spcPts val="3950"/>
              </a:lnSpc>
              <a:spcBef>
                <a:spcPts val="180"/>
              </a:spcBef>
            </a:pPr>
            <a:r>
              <a:rPr sz="3050" b="1" spc="-35" dirty="0">
                <a:solidFill>
                  <a:srgbClr val="233245"/>
                </a:solidFill>
                <a:latin typeface="Arial"/>
                <a:cs typeface="Arial"/>
              </a:rPr>
              <a:t>Algorithm</a:t>
            </a:r>
            <a:r>
              <a:rPr sz="3050" b="1" spc="-15" dirty="0">
                <a:solidFill>
                  <a:srgbClr val="233245"/>
                </a:solidFill>
                <a:latin typeface="Arial"/>
                <a:cs typeface="Arial"/>
              </a:rPr>
              <a:t> </a:t>
            </a:r>
            <a:r>
              <a:rPr sz="3050" b="1" spc="-80" dirty="0">
                <a:solidFill>
                  <a:srgbClr val="233245"/>
                </a:solidFill>
                <a:latin typeface="Arial"/>
                <a:cs typeface="Arial"/>
              </a:rPr>
              <a:t>bias:</a:t>
            </a:r>
            <a:r>
              <a:rPr sz="3050" b="1" spc="-55" dirty="0">
                <a:solidFill>
                  <a:srgbClr val="233245"/>
                </a:solidFill>
                <a:latin typeface="Arial"/>
                <a:cs typeface="Arial"/>
              </a:rPr>
              <a:t> </a:t>
            </a:r>
            <a:r>
              <a:rPr sz="3050" spc="-20" dirty="0">
                <a:solidFill>
                  <a:srgbClr val="233245"/>
                </a:solidFill>
                <a:latin typeface="Arial MT"/>
                <a:cs typeface="Arial MT"/>
              </a:rPr>
              <a:t>Movie</a:t>
            </a:r>
            <a:r>
              <a:rPr sz="3050" spc="-60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3050" spc="-55" dirty="0">
                <a:solidFill>
                  <a:srgbClr val="233245"/>
                </a:solidFill>
                <a:latin typeface="Arial MT"/>
                <a:cs typeface="Arial MT"/>
              </a:rPr>
              <a:t>recommendation </a:t>
            </a:r>
            <a:r>
              <a:rPr sz="3050" spc="-105" dirty="0">
                <a:solidFill>
                  <a:srgbClr val="233245"/>
                </a:solidFill>
                <a:latin typeface="Arial MT"/>
                <a:cs typeface="Arial MT"/>
              </a:rPr>
              <a:t>systems</a:t>
            </a:r>
            <a:r>
              <a:rPr sz="3050" spc="-55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3050" spc="30" dirty="0">
                <a:solidFill>
                  <a:srgbClr val="233245"/>
                </a:solidFill>
                <a:latin typeface="Arial MT"/>
                <a:cs typeface="Arial MT"/>
              </a:rPr>
              <a:t>rely </a:t>
            </a:r>
            <a:r>
              <a:rPr sz="3050" spc="35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3050" spc="-80" dirty="0">
                <a:solidFill>
                  <a:srgbClr val="233245"/>
                </a:solidFill>
                <a:latin typeface="Arial MT"/>
                <a:cs typeface="Arial MT"/>
              </a:rPr>
              <a:t>on </a:t>
            </a:r>
            <a:r>
              <a:rPr sz="3050" spc="-35" dirty="0">
                <a:solidFill>
                  <a:srgbClr val="233245"/>
                </a:solidFill>
                <a:latin typeface="Arial MT"/>
                <a:cs typeface="Arial MT"/>
              </a:rPr>
              <a:t>algorithms </a:t>
            </a:r>
            <a:r>
              <a:rPr sz="3050" spc="80" dirty="0">
                <a:solidFill>
                  <a:srgbClr val="233245"/>
                </a:solidFill>
                <a:latin typeface="Arial MT"/>
                <a:cs typeface="Arial MT"/>
              </a:rPr>
              <a:t>that </a:t>
            </a:r>
            <a:r>
              <a:rPr sz="3050" spc="-70" dirty="0">
                <a:solidFill>
                  <a:srgbClr val="233245"/>
                </a:solidFill>
                <a:latin typeface="Arial MT"/>
                <a:cs typeface="Arial MT"/>
              </a:rPr>
              <a:t>may </a:t>
            </a:r>
            <a:r>
              <a:rPr sz="3050" spc="-10" dirty="0">
                <a:solidFill>
                  <a:srgbClr val="233245"/>
                </a:solidFill>
                <a:latin typeface="Arial MT"/>
                <a:cs typeface="Arial MT"/>
              </a:rPr>
              <a:t>contain </a:t>
            </a:r>
            <a:r>
              <a:rPr sz="3050" spc="-85" dirty="0">
                <a:solidFill>
                  <a:srgbClr val="233245"/>
                </a:solidFill>
                <a:latin typeface="Arial MT"/>
                <a:cs typeface="Arial MT"/>
              </a:rPr>
              <a:t>biases </a:t>
            </a:r>
            <a:r>
              <a:rPr sz="3050" spc="-5" dirty="0">
                <a:solidFill>
                  <a:srgbClr val="233245"/>
                </a:solidFill>
                <a:latin typeface="Arial MT"/>
                <a:cs typeface="Arial MT"/>
              </a:rPr>
              <a:t>and </a:t>
            </a:r>
            <a:r>
              <a:rPr sz="3050" spc="-10" dirty="0">
                <a:solidFill>
                  <a:srgbClr val="233245"/>
                </a:solidFill>
                <a:latin typeface="Arial MT"/>
                <a:cs typeface="Arial MT"/>
              </a:rPr>
              <a:t>stereotypes, </a:t>
            </a:r>
            <a:r>
              <a:rPr sz="3050" spc="-835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3050" spc="10" dirty="0">
                <a:solidFill>
                  <a:srgbClr val="233245"/>
                </a:solidFill>
                <a:latin typeface="Arial MT"/>
                <a:cs typeface="Arial MT"/>
              </a:rPr>
              <a:t>which</a:t>
            </a:r>
            <a:r>
              <a:rPr sz="3050" spc="-55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3050" spc="-20" dirty="0">
                <a:solidFill>
                  <a:srgbClr val="233245"/>
                </a:solidFill>
                <a:latin typeface="Arial MT"/>
                <a:cs typeface="Arial MT"/>
              </a:rPr>
              <a:t>can</a:t>
            </a:r>
            <a:r>
              <a:rPr sz="3050" spc="-55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3050" spc="-15" dirty="0">
                <a:solidFill>
                  <a:srgbClr val="233245"/>
                </a:solidFill>
                <a:latin typeface="Arial MT"/>
                <a:cs typeface="Arial MT"/>
              </a:rPr>
              <a:t>result</a:t>
            </a:r>
            <a:r>
              <a:rPr sz="3050" spc="-55" dirty="0">
                <a:solidFill>
                  <a:srgbClr val="233245"/>
                </a:solidFill>
                <a:latin typeface="Arial MT"/>
                <a:cs typeface="Arial MT"/>
              </a:rPr>
              <a:t> in </a:t>
            </a:r>
            <a:r>
              <a:rPr sz="3050" spc="-30" dirty="0">
                <a:solidFill>
                  <a:srgbClr val="233245"/>
                </a:solidFill>
                <a:latin typeface="Arial MT"/>
                <a:cs typeface="Arial MT"/>
              </a:rPr>
              <a:t>skewed</a:t>
            </a:r>
            <a:r>
              <a:rPr sz="3050" spc="-55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3050" spc="-65" dirty="0">
                <a:solidFill>
                  <a:srgbClr val="233245"/>
                </a:solidFill>
                <a:latin typeface="Arial MT"/>
                <a:cs typeface="Arial MT"/>
              </a:rPr>
              <a:t>recommendations</a:t>
            </a:r>
            <a:r>
              <a:rPr sz="3050" spc="-55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3050" spc="80" dirty="0">
                <a:solidFill>
                  <a:srgbClr val="233245"/>
                </a:solidFill>
                <a:latin typeface="Arial MT"/>
                <a:cs typeface="Arial MT"/>
              </a:rPr>
              <a:t>that</a:t>
            </a:r>
            <a:r>
              <a:rPr sz="3050" spc="-55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3050" spc="60" dirty="0">
                <a:solidFill>
                  <a:srgbClr val="233245"/>
                </a:solidFill>
                <a:latin typeface="Arial MT"/>
                <a:cs typeface="Arial MT"/>
              </a:rPr>
              <a:t>don't </a:t>
            </a:r>
            <a:r>
              <a:rPr sz="3050" spc="-835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3050" spc="65" dirty="0">
                <a:solidFill>
                  <a:srgbClr val="233245"/>
                </a:solidFill>
                <a:latin typeface="Arial MT"/>
                <a:cs typeface="Arial MT"/>
              </a:rPr>
              <a:t>reflect</a:t>
            </a:r>
            <a:r>
              <a:rPr sz="3050" spc="-55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3050" spc="20" dirty="0">
                <a:solidFill>
                  <a:srgbClr val="233245"/>
                </a:solidFill>
                <a:latin typeface="Arial MT"/>
                <a:cs typeface="Arial MT"/>
              </a:rPr>
              <a:t>the</a:t>
            </a:r>
            <a:r>
              <a:rPr sz="3050" spc="-55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3050" spc="-45" dirty="0">
                <a:solidFill>
                  <a:srgbClr val="233245"/>
                </a:solidFill>
                <a:latin typeface="Arial MT"/>
                <a:cs typeface="Arial MT"/>
              </a:rPr>
              <a:t>user's</a:t>
            </a:r>
            <a:r>
              <a:rPr sz="3050" spc="-55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3050" spc="40" dirty="0">
                <a:solidFill>
                  <a:srgbClr val="233245"/>
                </a:solidFill>
                <a:latin typeface="Arial MT"/>
                <a:cs typeface="Arial MT"/>
              </a:rPr>
              <a:t>true</a:t>
            </a:r>
            <a:r>
              <a:rPr sz="3050" spc="-55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3050" spc="-15" dirty="0">
                <a:solidFill>
                  <a:srgbClr val="233245"/>
                </a:solidFill>
                <a:latin typeface="Arial MT"/>
                <a:cs typeface="Arial MT"/>
              </a:rPr>
              <a:t>preferences.</a:t>
            </a:r>
            <a:endParaRPr sz="3050">
              <a:latin typeface="Arial MT"/>
              <a:cs typeface="Arial MT"/>
            </a:endParaRPr>
          </a:p>
          <a:p>
            <a:pPr marL="214629">
              <a:lnSpc>
                <a:spcPct val="100000"/>
              </a:lnSpc>
              <a:spcBef>
                <a:spcPts val="100"/>
              </a:spcBef>
            </a:pPr>
            <a:r>
              <a:rPr sz="3050" b="1" spc="15" dirty="0">
                <a:solidFill>
                  <a:srgbClr val="233245"/>
                </a:solidFill>
                <a:latin typeface="Arial"/>
                <a:cs typeface="Arial"/>
              </a:rPr>
              <a:t>Overfitting:</a:t>
            </a:r>
            <a:r>
              <a:rPr sz="3050" b="1" spc="-15" dirty="0">
                <a:solidFill>
                  <a:srgbClr val="233245"/>
                </a:solidFill>
                <a:latin typeface="Arial"/>
                <a:cs typeface="Arial"/>
              </a:rPr>
              <a:t> </a:t>
            </a:r>
            <a:r>
              <a:rPr sz="3050" spc="-80" dirty="0">
                <a:solidFill>
                  <a:srgbClr val="233245"/>
                </a:solidFill>
                <a:latin typeface="Arial MT"/>
                <a:cs typeface="Arial MT"/>
              </a:rPr>
              <a:t>Recommendation</a:t>
            </a:r>
            <a:r>
              <a:rPr sz="3050" spc="-55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3050" spc="-105" dirty="0">
                <a:solidFill>
                  <a:srgbClr val="233245"/>
                </a:solidFill>
                <a:latin typeface="Arial MT"/>
                <a:cs typeface="Arial MT"/>
              </a:rPr>
              <a:t>systems</a:t>
            </a:r>
            <a:r>
              <a:rPr sz="3050" spc="-60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3050" spc="-20" dirty="0">
                <a:solidFill>
                  <a:srgbClr val="233245"/>
                </a:solidFill>
                <a:latin typeface="Arial MT"/>
                <a:cs typeface="Arial MT"/>
              </a:rPr>
              <a:t>can</a:t>
            </a:r>
            <a:r>
              <a:rPr sz="3050" spc="-55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3050" spc="-75" dirty="0">
                <a:solidFill>
                  <a:srgbClr val="233245"/>
                </a:solidFill>
                <a:latin typeface="Arial MT"/>
                <a:cs typeface="Arial MT"/>
              </a:rPr>
              <a:t>become</a:t>
            </a:r>
            <a:endParaRPr sz="3050">
              <a:latin typeface="Arial MT"/>
              <a:cs typeface="Arial MT"/>
            </a:endParaRPr>
          </a:p>
          <a:p>
            <a:pPr marL="12700" marR="43815">
              <a:lnSpc>
                <a:spcPts val="3950"/>
              </a:lnSpc>
              <a:spcBef>
                <a:spcPts val="95"/>
              </a:spcBef>
            </a:pPr>
            <a:r>
              <a:rPr sz="3050" spc="5" dirty="0">
                <a:solidFill>
                  <a:srgbClr val="233245"/>
                </a:solidFill>
                <a:latin typeface="Arial MT"/>
                <a:cs typeface="Arial MT"/>
              </a:rPr>
              <a:t>too</a:t>
            </a:r>
            <a:r>
              <a:rPr sz="3050" spc="-55" dirty="0">
                <a:solidFill>
                  <a:srgbClr val="233245"/>
                </a:solidFill>
                <a:latin typeface="Arial MT"/>
                <a:cs typeface="Arial MT"/>
              </a:rPr>
              <a:t> specialized</a:t>
            </a:r>
            <a:r>
              <a:rPr sz="3050" spc="-50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3050" spc="-5" dirty="0">
                <a:solidFill>
                  <a:srgbClr val="233245"/>
                </a:solidFill>
                <a:latin typeface="Arial MT"/>
                <a:cs typeface="Arial MT"/>
              </a:rPr>
              <a:t>and</a:t>
            </a:r>
            <a:r>
              <a:rPr sz="3050" spc="-50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3050" spc="-100" dirty="0">
                <a:solidFill>
                  <a:srgbClr val="233245"/>
                </a:solidFill>
                <a:latin typeface="Arial MT"/>
                <a:cs typeface="Arial MT"/>
              </a:rPr>
              <a:t>make</a:t>
            </a:r>
            <a:r>
              <a:rPr sz="3050" spc="-55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3050" spc="-65" dirty="0">
                <a:solidFill>
                  <a:srgbClr val="233245"/>
                </a:solidFill>
                <a:latin typeface="Arial MT"/>
                <a:cs typeface="Arial MT"/>
              </a:rPr>
              <a:t>recommendations</a:t>
            </a:r>
            <a:r>
              <a:rPr sz="3050" spc="-50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3050" spc="80" dirty="0">
                <a:solidFill>
                  <a:srgbClr val="233245"/>
                </a:solidFill>
                <a:latin typeface="Arial MT"/>
                <a:cs typeface="Arial MT"/>
              </a:rPr>
              <a:t>that</a:t>
            </a:r>
            <a:r>
              <a:rPr sz="3050" spc="-50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3050" spc="10" dirty="0">
                <a:solidFill>
                  <a:srgbClr val="233245"/>
                </a:solidFill>
                <a:latin typeface="Arial MT"/>
                <a:cs typeface="Arial MT"/>
              </a:rPr>
              <a:t>are</a:t>
            </a:r>
            <a:r>
              <a:rPr sz="3050" spc="-50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3050" spc="5" dirty="0">
                <a:solidFill>
                  <a:srgbClr val="233245"/>
                </a:solidFill>
                <a:latin typeface="Arial MT"/>
                <a:cs typeface="Arial MT"/>
              </a:rPr>
              <a:t>too </a:t>
            </a:r>
            <a:r>
              <a:rPr sz="3050" spc="-835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3050" spc="-75" dirty="0">
                <a:solidFill>
                  <a:srgbClr val="233245"/>
                </a:solidFill>
                <a:latin typeface="Arial MT"/>
                <a:cs typeface="Arial MT"/>
              </a:rPr>
              <a:t>similar </a:t>
            </a:r>
            <a:r>
              <a:rPr sz="3050" spc="50" dirty="0">
                <a:solidFill>
                  <a:srgbClr val="233245"/>
                </a:solidFill>
                <a:latin typeface="Arial MT"/>
                <a:cs typeface="Arial MT"/>
              </a:rPr>
              <a:t>to </a:t>
            </a:r>
            <a:r>
              <a:rPr sz="3050" spc="70" dirty="0">
                <a:solidFill>
                  <a:srgbClr val="233245"/>
                </a:solidFill>
                <a:latin typeface="Arial MT"/>
                <a:cs typeface="Arial MT"/>
              </a:rPr>
              <a:t>what </a:t>
            </a:r>
            <a:r>
              <a:rPr sz="3050" spc="20" dirty="0">
                <a:solidFill>
                  <a:srgbClr val="233245"/>
                </a:solidFill>
                <a:latin typeface="Arial MT"/>
                <a:cs typeface="Arial MT"/>
              </a:rPr>
              <a:t>the </a:t>
            </a:r>
            <a:r>
              <a:rPr sz="3050" spc="-60" dirty="0">
                <a:solidFill>
                  <a:srgbClr val="233245"/>
                </a:solidFill>
                <a:latin typeface="Arial MT"/>
                <a:cs typeface="Arial MT"/>
              </a:rPr>
              <a:t>user </a:t>
            </a:r>
            <a:r>
              <a:rPr sz="3050" spc="-95" dirty="0">
                <a:solidFill>
                  <a:srgbClr val="233245"/>
                </a:solidFill>
                <a:latin typeface="Arial MT"/>
                <a:cs typeface="Arial MT"/>
              </a:rPr>
              <a:t>has </a:t>
            </a:r>
            <a:r>
              <a:rPr sz="3050" spc="20" dirty="0">
                <a:solidFill>
                  <a:srgbClr val="233245"/>
                </a:solidFill>
                <a:latin typeface="Arial MT"/>
                <a:cs typeface="Arial MT"/>
              </a:rPr>
              <a:t>already </a:t>
            </a:r>
            <a:r>
              <a:rPr sz="3050" spc="40" dirty="0">
                <a:solidFill>
                  <a:srgbClr val="233245"/>
                </a:solidFill>
                <a:latin typeface="Arial MT"/>
                <a:cs typeface="Arial MT"/>
              </a:rPr>
              <a:t>watched, </a:t>
            </a:r>
            <a:r>
              <a:rPr sz="3050" spc="-10" dirty="0">
                <a:solidFill>
                  <a:srgbClr val="233245"/>
                </a:solidFill>
                <a:latin typeface="Arial MT"/>
                <a:cs typeface="Arial MT"/>
              </a:rPr>
              <a:t>resulting </a:t>
            </a:r>
            <a:r>
              <a:rPr sz="3050" spc="-5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3050" spc="-55" dirty="0">
                <a:solidFill>
                  <a:srgbClr val="233245"/>
                </a:solidFill>
                <a:latin typeface="Arial MT"/>
                <a:cs typeface="Arial MT"/>
              </a:rPr>
              <a:t>in</a:t>
            </a:r>
            <a:r>
              <a:rPr sz="3050" spc="-60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3050" spc="-10" dirty="0">
                <a:solidFill>
                  <a:srgbClr val="233245"/>
                </a:solidFill>
                <a:latin typeface="Arial MT"/>
                <a:cs typeface="Arial MT"/>
              </a:rPr>
              <a:t>a</a:t>
            </a:r>
            <a:r>
              <a:rPr sz="3050" spc="-55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3050" spc="-10" dirty="0">
                <a:solidFill>
                  <a:srgbClr val="233245"/>
                </a:solidFill>
                <a:latin typeface="Arial MT"/>
                <a:cs typeface="Arial MT"/>
              </a:rPr>
              <a:t>lack</a:t>
            </a:r>
            <a:r>
              <a:rPr sz="3050" spc="-55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3050" spc="110" dirty="0">
                <a:solidFill>
                  <a:srgbClr val="233245"/>
                </a:solidFill>
                <a:latin typeface="Arial MT"/>
                <a:cs typeface="Arial MT"/>
              </a:rPr>
              <a:t>of</a:t>
            </a:r>
            <a:r>
              <a:rPr sz="3050" spc="-55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3050" spc="60" dirty="0">
                <a:solidFill>
                  <a:srgbClr val="233245"/>
                </a:solidFill>
                <a:latin typeface="Arial MT"/>
                <a:cs typeface="Arial MT"/>
              </a:rPr>
              <a:t>variety</a:t>
            </a:r>
            <a:r>
              <a:rPr sz="3050" spc="-55" dirty="0">
                <a:solidFill>
                  <a:srgbClr val="233245"/>
                </a:solidFill>
                <a:latin typeface="Arial MT"/>
                <a:cs typeface="Arial MT"/>
              </a:rPr>
              <a:t> in </a:t>
            </a:r>
            <a:r>
              <a:rPr sz="3050" spc="-65" dirty="0">
                <a:solidFill>
                  <a:srgbClr val="233245"/>
                </a:solidFill>
                <a:latin typeface="Arial MT"/>
                <a:cs typeface="Arial MT"/>
              </a:rPr>
              <a:t>recommendations</a:t>
            </a:r>
            <a:endParaRPr sz="305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C5E5E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0" y="2994"/>
            <a:ext cx="4214994" cy="27432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7290082" y="0"/>
            <a:ext cx="10639425" cy="5761990"/>
            <a:chOff x="7290082" y="0"/>
            <a:chExt cx="10639425" cy="5761990"/>
          </a:xfrm>
        </p:grpSpPr>
        <p:sp>
          <p:nvSpPr>
            <p:cNvPr id="5" name="object 5"/>
            <p:cNvSpPr/>
            <p:nvPr/>
          </p:nvSpPr>
          <p:spPr>
            <a:xfrm>
              <a:off x="7290082" y="0"/>
              <a:ext cx="6708775" cy="5761990"/>
            </a:xfrm>
            <a:custGeom>
              <a:avLst/>
              <a:gdLst/>
              <a:ahLst/>
              <a:cxnLst/>
              <a:rect l="l" t="t" r="r" b="b"/>
              <a:pathLst>
                <a:path w="6708775" h="5761990">
                  <a:moveTo>
                    <a:pt x="2934530" y="5030665"/>
                  </a:moveTo>
                  <a:lnTo>
                    <a:pt x="2879516" y="5030665"/>
                  </a:lnTo>
                  <a:lnTo>
                    <a:pt x="2962727" y="5761841"/>
                  </a:lnTo>
                  <a:lnTo>
                    <a:pt x="3486766" y="5702203"/>
                  </a:lnTo>
                  <a:lnTo>
                    <a:pt x="3010954" y="5702203"/>
                  </a:lnTo>
                  <a:lnTo>
                    <a:pt x="2934530" y="5030665"/>
                  </a:lnTo>
                  <a:close/>
                </a:path>
                <a:path w="6708775" h="5761990">
                  <a:moveTo>
                    <a:pt x="6289132" y="1653054"/>
                  </a:moveTo>
                  <a:lnTo>
                    <a:pt x="6234934" y="1653054"/>
                  </a:lnTo>
                  <a:lnTo>
                    <a:pt x="6648636" y="5288220"/>
                  </a:lnTo>
                  <a:lnTo>
                    <a:pt x="3010954" y="5702203"/>
                  </a:lnTo>
                  <a:lnTo>
                    <a:pt x="3486766" y="5702203"/>
                  </a:lnTo>
                  <a:lnTo>
                    <a:pt x="6708225" y="5335588"/>
                  </a:lnTo>
                  <a:lnTo>
                    <a:pt x="6289132" y="1653054"/>
                  </a:lnTo>
                  <a:close/>
                </a:path>
                <a:path w="6708775" h="5761990">
                  <a:moveTo>
                    <a:pt x="2088090" y="4386797"/>
                  </a:moveTo>
                  <a:lnTo>
                    <a:pt x="2033891" y="4386797"/>
                  </a:lnTo>
                  <a:lnTo>
                    <a:pt x="2117040" y="5117438"/>
                  </a:lnTo>
                  <a:lnTo>
                    <a:pt x="2640289" y="5057890"/>
                  </a:lnTo>
                  <a:lnTo>
                    <a:pt x="2164463" y="5057890"/>
                  </a:lnTo>
                  <a:lnTo>
                    <a:pt x="2088090" y="4386797"/>
                  </a:lnTo>
                  <a:close/>
                </a:path>
                <a:path w="6708775" h="5761990">
                  <a:moveTo>
                    <a:pt x="2851379" y="4300024"/>
                  </a:moveTo>
                  <a:lnTo>
                    <a:pt x="2796367" y="4300024"/>
                  </a:lnTo>
                  <a:lnTo>
                    <a:pt x="2873433" y="4977207"/>
                  </a:lnTo>
                  <a:lnTo>
                    <a:pt x="2164463" y="5057890"/>
                  </a:lnTo>
                  <a:lnTo>
                    <a:pt x="2640289" y="5057890"/>
                  </a:lnTo>
                  <a:lnTo>
                    <a:pt x="2879516" y="5030665"/>
                  </a:lnTo>
                  <a:lnTo>
                    <a:pt x="2934530" y="5030665"/>
                  </a:lnTo>
                  <a:lnTo>
                    <a:pt x="2933827" y="5024485"/>
                  </a:lnTo>
                  <a:lnTo>
                    <a:pt x="3403574" y="4971026"/>
                  </a:lnTo>
                  <a:lnTo>
                    <a:pt x="2927742" y="4971026"/>
                  </a:lnTo>
                  <a:lnTo>
                    <a:pt x="2851379" y="4300024"/>
                  </a:lnTo>
                  <a:close/>
                </a:path>
                <a:path w="6708775" h="5761990">
                  <a:moveTo>
                    <a:pt x="5526662" y="1739827"/>
                  </a:moveTo>
                  <a:lnTo>
                    <a:pt x="5472464" y="1739827"/>
                  </a:lnTo>
                  <a:lnTo>
                    <a:pt x="5802943" y="4643817"/>
                  </a:lnTo>
                  <a:lnTo>
                    <a:pt x="2927742" y="4971026"/>
                  </a:lnTo>
                  <a:lnTo>
                    <a:pt x="3403574" y="4971026"/>
                  </a:lnTo>
                  <a:lnTo>
                    <a:pt x="5862532" y="4691185"/>
                  </a:lnTo>
                  <a:lnTo>
                    <a:pt x="5526662" y="1739827"/>
                  </a:lnTo>
                  <a:close/>
                </a:path>
                <a:path w="6708775" h="5761990">
                  <a:moveTo>
                    <a:pt x="1242449" y="3742794"/>
                  </a:moveTo>
                  <a:lnTo>
                    <a:pt x="1188248" y="3742794"/>
                  </a:lnTo>
                  <a:lnTo>
                    <a:pt x="1271414" y="4473569"/>
                  </a:lnTo>
                  <a:lnTo>
                    <a:pt x="1794663" y="4414022"/>
                  </a:lnTo>
                  <a:lnTo>
                    <a:pt x="1318837" y="4414022"/>
                  </a:lnTo>
                  <a:lnTo>
                    <a:pt x="1242449" y="3742794"/>
                  </a:lnTo>
                  <a:close/>
                </a:path>
                <a:path w="6708775" h="5761990">
                  <a:moveTo>
                    <a:pt x="2004925" y="3656021"/>
                  </a:moveTo>
                  <a:lnTo>
                    <a:pt x="1950725" y="3656021"/>
                  </a:lnTo>
                  <a:lnTo>
                    <a:pt x="2027806" y="4333339"/>
                  </a:lnTo>
                  <a:lnTo>
                    <a:pt x="1318837" y="4414022"/>
                  </a:lnTo>
                  <a:lnTo>
                    <a:pt x="1794663" y="4414022"/>
                  </a:lnTo>
                  <a:lnTo>
                    <a:pt x="2033891" y="4386797"/>
                  </a:lnTo>
                  <a:lnTo>
                    <a:pt x="2088090" y="4386797"/>
                  </a:lnTo>
                  <a:lnTo>
                    <a:pt x="2087397" y="4380707"/>
                  </a:lnTo>
                  <a:lnTo>
                    <a:pt x="2557138" y="4327249"/>
                  </a:lnTo>
                  <a:lnTo>
                    <a:pt x="2081314" y="4327249"/>
                  </a:lnTo>
                  <a:lnTo>
                    <a:pt x="2004925" y="3656021"/>
                  </a:lnTo>
                  <a:close/>
                </a:path>
                <a:path w="6708775" h="5761990">
                  <a:moveTo>
                    <a:pt x="2768204" y="3569157"/>
                  </a:moveTo>
                  <a:lnTo>
                    <a:pt x="2714003" y="3569157"/>
                  </a:lnTo>
                  <a:lnTo>
                    <a:pt x="2791085" y="4246474"/>
                  </a:lnTo>
                  <a:lnTo>
                    <a:pt x="2081314" y="4327249"/>
                  </a:lnTo>
                  <a:lnTo>
                    <a:pt x="2557138" y="4327249"/>
                  </a:lnTo>
                  <a:lnTo>
                    <a:pt x="2796367" y="4300024"/>
                  </a:lnTo>
                  <a:lnTo>
                    <a:pt x="2851379" y="4300024"/>
                  </a:lnTo>
                  <a:lnTo>
                    <a:pt x="2850676" y="4293843"/>
                  </a:lnTo>
                  <a:lnTo>
                    <a:pt x="3320415" y="4240385"/>
                  </a:lnTo>
                  <a:lnTo>
                    <a:pt x="2844592" y="4240385"/>
                  </a:lnTo>
                  <a:lnTo>
                    <a:pt x="2768204" y="3569157"/>
                  </a:lnTo>
                  <a:close/>
                </a:path>
                <a:path w="6708775" h="5761990">
                  <a:moveTo>
                    <a:pt x="4764195" y="1826691"/>
                  </a:moveTo>
                  <a:lnTo>
                    <a:pt x="4709182" y="1826691"/>
                  </a:lnTo>
                  <a:lnTo>
                    <a:pt x="4956517" y="4000038"/>
                  </a:lnTo>
                  <a:lnTo>
                    <a:pt x="2844592" y="4240385"/>
                  </a:lnTo>
                  <a:lnTo>
                    <a:pt x="3320415" y="4240385"/>
                  </a:lnTo>
                  <a:lnTo>
                    <a:pt x="5016911" y="4047317"/>
                  </a:lnTo>
                  <a:lnTo>
                    <a:pt x="4764195" y="1826691"/>
                  </a:lnTo>
                  <a:close/>
                </a:path>
                <a:path w="6708775" h="5761990">
                  <a:moveTo>
                    <a:pt x="1251606" y="0"/>
                  </a:moveTo>
                  <a:lnTo>
                    <a:pt x="775788" y="0"/>
                  </a:lnTo>
                  <a:lnTo>
                    <a:pt x="0" y="88287"/>
                  </a:lnTo>
                  <a:lnTo>
                    <a:pt x="425772" y="3829568"/>
                  </a:lnTo>
                  <a:lnTo>
                    <a:pt x="949013" y="3770020"/>
                  </a:lnTo>
                  <a:lnTo>
                    <a:pt x="473196" y="3770020"/>
                  </a:lnTo>
                  <a:lnTo>
                    <a:pt x="59590" y="135656"/>
                  </a:lnTo>
                  <a:lnTo>
                    <a:pt x="1251606" y="0"/>
                  </a:lnTo>
                  <a:close/>
                </a:path>
                <a:path w="6708775" h="5761990">
                  <a:moveTo>
                    <a:pt x="3783959" y="0"/>
                  </a:moveTo>
                  <a:lnTo>
                    <a:pt x="3728946" y="0"/>
                  </a:lnTo>
                  <a:lnTo>
                    <a:pt x="3774353" y="398990"/>
                  </a:lnTo>
                  <a:lnTo>
                    <a:pt x="845642" y="732289"/>
                  </a:lnTo>
                  <a:lnTo>
                    <a:pt x="1182165" y="3689336"/>
                  </a:lnTo>
                  <a:lnTo>
                    <a:pt x="473196" y="3770020"/>
                  </a:lnTo>
                  <a:lnTo>
                    <a:pt x="949013" y="3770020"/>
                  </a:lnTo>
                  <a:lnTo>
                    <a:pt x="1188248" y="3742794"/>
                  </a:lnTo>
                  <a:lnTo>
                    <a:pt x="1242449" y="3742794"/>
                  </a:lnTo>
                  <a:lnTo>
                    <a:pt x="1241756" y="3736705"/>
                  </a:lnTo>
                  <a:lnTo>
                    <a:pt x="1711489" y="3683247"/>
                  </a:lnTo>
                  <a:lnTo>
                    <a:pt x="1235673" y="3683247"/>
                  </a:lnTo>
                  <a:lnTo>
                    <a:pt x="905233" y="779658"/>
                  </a:lnTo>
                  <a:lnTo>
                    <a:pt x="3780436" y="452448"/>
                  </a:lnTo>
                  <a:lnTo>
                    <a:pt x="3835449" y="452448"/>
                  </a:lnTo>
                  <a:lnTo>
                    <a:pt x="3834745" y="446267"/>
                  </a:lnTo>
                  <a:lnTo>
                    <a:pt x="4304487" y="392809"/>
                  </a:lnTo>
                  <a:lnTo>
                    <a:pt x="3828662" y="392809"/>
                  </a:lnTo>
                  <a:lnTo>
                    <a:pt x="3783959" y="0"/>
                  </a:lnTo>
                  <a:close/>
                </a:path>
                <a:path w="6708775" h="5761990">
                  <a:moveTo>
                    <a:pt x="3835449" y="452448"/>
                  </a:moveTo>
                  <a:lnTo>
                    <a:pt x="3780436" y="452448"/>
                  </a:lnTo>
                  <a:lnTo>
                    <a:pt x="3857518" y="1129765"/>
                  </a:lnTo>
                  <a:lnTo>
                    <a:pt x="1691283" y="1376291"/>
                  </a:lnTo>
                  <a:lnTo>
                    <a:pt x="1944641" y="3602563"/>
                  </a:lnTo>
                  <a:lnTo>
                    <a:pt x="1235673" y="3683247"/>
                  </a:lnTo>
                  <a:lnTo>
                    <a:pt x="1711489" y="3683247"/>
                  </a:lnTo>
                  <a:lnTo>
                    <a:pt x="1950725" y="3656021"/>
                  </a:lnTo>
                  <a:lnTo>
                    <a:pt x="2004925" y="3656021"/>
                  </a:lnTo>
                  <a:lnTo>
                    <a:pt x="2004232" y="3649933"/>
                  </a:lnTo>
                  <a:lnTo>
                    <a:pt x="2473976" y="3596473"/>
                  </a:lnTo>
                  <a:lnTo>
                    <a:pt x="1998149" y="3596473"/>
                  </a:lnTo>
                  <a:lnTo>
                    <a:pt x="1750874" y="1423661"/>
                  </a:lnTo>
                  <a:lnTo>
                    <a:pt x="3863066" y="1183284"/>
                  </a:lnTo>
                  <a:lnTo>
                    <a:pt x="3917266" y="1183284"/>
                  </a:lnTo>
                  <a:lnTo>
                    <a:pt x="3916573" y="1177196"/>
                  </a:lnTo>
                  <a:lnTo>
                    <a:pt x="4387646" y="1123585"/>
                  </a:lnTo>
                  <a:lnTo>
                    <a:pt x="3911827" y="1123585"/>
                  </a:lnTo>
                  <a:lnTo>
                    <a:pt x="3835449" y="452448"/>
                  </a:lnTo>
                  <a:close/>
                </a:path>
                <a:path w="6708775" h="5761990">
                  <a:moveTo>
                    <a:pt x="3917266" y="1183284"/>
                  </a:moveTo>
                  <a:lnTo>
                    <a:pt x="3863066" y="1183284"/>
                  </a:lnTo>
                  <a:lnTo>
                    <a:pt x="3940087" y="1860067"/>
                  </a:lnTo>
                  <a:lnTo>
                    <a:pt x="2537665" y="2019668"/>
                  </a:lnTo>
                  <a:lnTo>
                    <a:pt x="2707920" y="3515699"/>
                  </a:lnTo>
                  <a:lnTo>
                    <a:pt x="1998149" y="3596473"/>
                  </a:lnTo>
                  <a:lnTo>
                    <a:pt x="2473976" y="3596473"/>
                  </a:lnTo>
                  <a:lnTo>
                    <a:pt x="2714003" y="3569157"/>
                  </a:lnTo>
                  <a:lnTo>
                    <a:pt x="2768204" y="3569157"/>
                  </a:lnTo>
                  <a:lnTo>
                    <a:pt x="2767511" y="3563068"/>
                  </a:lnTo>
                  <a:lnTo>
                    <a:pt x="3237257" y="3509609"/>
                  </a:lnTo>
                  <a:lnTo>
                    <a:pt x="2761428" y="3509609"/>
                  </a:lnTo>
                  <a:lnTo>
                    <a:pt x="2597256" y="2067036"/>
                  </a:lnTo>
                  <a:lnTo>
                    <a:pt x="3946216" y="1913926"/>
                  </a:lnTo>
                  <a:lnTo>
                    <a:pt x="4000958" y="1913926"/>
                  </a:lnTo>
                  <a:lnTo>
                    <a:pt x="4000212" y="1907374"/>
                  </a:lnTo>
                  <a:lnTo>
                    <a:pt x="4469418" y="1853977"/>
                  </a:lnTo>
                  <a:lnTo>
                    <a:pt x="3993595" y="1853977"/>
                  </a:lnTo>
                  <a:lnTo>
                    <a:pt x="3917266" y="1183284"/>
                  </a:lnTo>
                  <a:close/>
                </a:path>
                <a:path w="6708775" h="5761990">
                  <a:moveTo>
                    <a:pt x="4000958" y="1913926"/>
                  </a:moveTo>
                  <a:lnTo>
                    <a:pt x="3946216" y="1913926"/>
                  </a:lnTo>
                  <a:lnTo>
                    <a:pt x="4110341" y="3356098"/>
                  </a:lnTo>
                  <a:lnTo>
                    <a:pt x="2761428" y="3509609"/>
                  </a:lnTo>
                  <a:lnTo>
                    <a:pt x="3237257" y="3509609"/>
                  </a:lnTo>
                  <a:lnTo>
                    <a:pt x="4170467" y="3403405"/>
                  </a:lnTo>
                  <a:lnTo>
                    <a:pt x="4000958" y="1913926"/>
                  </a:lnTo>
                  <a:close/>
                </a:path>
                <a:path w="6708775" h="5761990">
                  <a:moveTo>
                    <a:pt x="4681098" y="1096511"/>
                  </a:moveTo>
                  <a:lnTo>
                    <a:pt x="4625543" y="1096511"/>
                  </a:lnTo>
                  <a:lnTo>
                    <a:pt x="4702563" y="1773294"/>
                  </a:lnTo>
                  <a:lnTo>
                    <a:pt x="3993595" y="1853977"/>
                  </a:lnTo>
                  <a:lnTo>
                    <a:pt x="4469418" y="1853977"/>
                  </a:lnTo>
                  <a:lnTo>
                    <a:pt x="4709182" y="1826691"/>
                  </a:lnTo>
                  <a:lnTo>
                    <a:pt x="4764195" y="1826691"/>
                  </a:lnTo>
                  <a:lnTo>
                    <a:pt x="4763491" y="1820510"/>
                  </a:lnTo>
                  <a:lnTo>
                    <a:pt x="5233234" y="1767052"/>
                  </a:lnTo>
                  <a:lnTo>
                    <a:pt x="4757408" y="1767052"/>
                  </a:lnTo>
                  <a:lnTo>
                    <a:pt x="4681098" y="1096511"/>
                  </a:lnTo>
                  <a:close/>
                </a:path>
                <a:path w="6708775" h="5761990">
                  <a:moveTo>
                    <a:pt x="5443508" y="1009186"/>
                  </a:moveTo>
                  <a:lnTo>
                    <a:pt x="5389311" y="1009186"/>
                  </a:lnTo>
                  <a:lnTo>
                    <a:pt x="5466380" y="1686369"/>
                  </a:lnTo>
                  <a:lnTo>
                    <a:pt x="4757408" y="1767052"/>
                  </a:lnTo>
                  <a:lnTo>
                    <a:pt x="5233234" y="1767052"/>
                  </a:lnTo>
                  <a:lnTo>
                    <a:pt x="5472464" y="1739827"/>
                  </a:lnTo>
                  <a:lnTo>
                    <a:pt x="5526662" y="1739827"/>
                  </a:lnTo>
                  <a:lnTo>
                    <a:pt x="5525969" y="1733737"/>
                  </a:lnTo>
                  <a:lnTo>
                    <a:pt x="5995707" y="1680279"/>
                  </a:lnTo>
                  <a:lnTo>
                    <a:pt x="5519886" y="1680279"/>
                  </a:lnTo>
                  <a:lnTo>
                    <a:pt x="5443508" y="1009186"/>
                  </a:lnTo>
                  <a:close/>
                </a:path>
                <a:path w="6708775" h="5761990">
                  <a:moveTo>
                    <a:pt x="6282355" y="1593507"/>
                  </a:moveTo>
                  <a:lnTo>
                    <a:pt x="5519886" y="1680279"/>
                  </a:lnTo>
                  <a:lnTo>
                    <a:pt x="5995707" y="1680279"/>
                  </a:lnTo>
                  <a:lnTo>
                    <a:pt x="6234934" y="1653054"/>
                  </a:lnTo>
                  <a:lnTo>
                    <a:pt x="6289132" y="1653054"/>
                  </a:lnTo>
                  <a:lnTo>
                    <a:pt x="6282355" y="1593507"/>
                  </a:lnTo>
                  <a:close/>
                </a:path>
                <a:path w="6708775" h="5761990">
                  <a:moveTo>
                    <a:pt x="4597915" y="365584"/>
                  </a:moveTo>
                  <a:lnTo>
                    <a:pt x="4543715" y="365584"/>
                  </a:lnTo>
                  <a:lnTo>
                    <a:pt x="4620797" y="1042901"/>
                  </a:lnTo>
                  <a:lnTo>
                    <a:pt x="3911827" y="1123585"/>
                  </a:lnTo>
                  <a:lnTo>
                    <a:pt x="4387646" y="1123585"/>
                  </a:lnTo>
                  <a:lnTo>
                    <a:pt x="4625543" y="1096511"/>
                  </a:lnTo>
                  <a:lnTo>
                    <a:pt x="4681098" y="1096511"/>
                  </a:lnTo>
                  <a:lnTo>
                    <a:pt x="4680388" y="1090270"/>
                  </a:lnTo>
                  <a:lnTo>
                    <a:pt x="5147773" y="1036812"/>
                  </a:lnTo>
                  <a:lnTo>
                    <a:pt x="4674303" y="1036812"/>
                  </a:lnTo>
                  <a:lnTo>
                    <a:pt x="4597915" y="365584"/>
                  </a:lnTo>
                  <a:close/>
                </a:path>
                <a:path w="6708775" h="5761990">
                  <a:moveTo>
                    <a:pt x="5436777" y="950038"/>
                  </a:moveTo>
                  <a:lnTo>
                    <a:pt x="4674303" y="1036812"/>
                  </a:lnTo>
                  <a:lnTo>
                    <a:pt x="5147773" y="1036812"/>
                  </a:lnTo>
                  <a:lnTo>
                    <a:pt x="5389311" y="1009186"/>
                  </a:lnTo>
                  <a:lnTo>
                    <a:pt x="5443508" y="1009186"/>
                  </a:lnTo>
                  <a:lnTo>
                    <a:pt x="5436777" y="950038"/>
                  </a:lnTo>
                  <a:close/>
                </a:path>
                <a:path w="6708775" h="5761990">
                  <a:moveTo>
                    <a:pt x="4591138" y="306036"/>
                  </a:moveTo>
                  <a:lnTo>
                    <a:pt x="3828662" y="392809"/>
                  </a:lnTo>
                  <a:lnTo>
                    <a:pt x="4304487" y="392809"/>
                  </a:lnTo>
                  <a:lnTo>
                    <a:pt x="4543715" y="365584"/>
                  </a:lnTo>
                  <a:lnTo>
                    <a:pt x="4597915" y="365584"/>
                  </a:lnTo>
                  <a:lnTo>
                    <a:pt x="4591138" y="306036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42682" y="586929"/>
              <a:ext cx="7286618" cy="3114675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05545" y="4226331"/>
            <a:ext cx="161712" cy="16171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05545" y="5520029"/>
            <a:ext cx="161712" cy="16171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05545" y="6813726"/>
            <a:ext cx="161712" cy="16171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05545" y="7460575"/>
            <a:ext cx="161712" cy="16171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582667" y="3902784"/>
            <a:ext cx="15695294" cy="58470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90"/>
              </a:spcBef>
              <a:tabLst>
                <a:tab pos="13083540" algn="l"/>
              </a:tabLst>
            </a:pPr>
            <a:r>
              <a:rPr sz="3650" spc="80" dirty="0">
                <a:solidFill>
                  <a:srgbClr val="435876"/>
                </a:solidFill>
                <a:latin typeface="Lucida Sans Unicode"/>
                <a:cs typeface="Lucida Sans Unicode"/>
              </a:rPr>
              <a:t>Pandas</a:t>
            </a:r>
            <a:r>
              <a:rPr sz="3650" spc="-250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spc="-190" dirty="0">
                <a:solidFill>
                  <a:srgbClr val="435876"/>
                </a:solidFill>
                <a:latin typeface="Lucida Sans Unicode"/>
                <a:cs typeface="Lucida Sans Unicode"/>
              </a:rPr>
              <a:t>:</a:t>
            </a:r>
            <a:r>
              <a:rPr sz="3650" spc="-250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spc="-65" dirty="0">
                <a:solidFill>
                  <a:srgbClr val="435876"/>
                </a:solidFill>
                <a:latin typeface="Lucida Sans Unicode"/>
                <a:cs typeface="Lucida Sans Unicode"/>
              </a:rPr>
              <a:t>This</a:t>
            </a:r>
            <a:r>
              <a:rPr sz="3650" spc="-245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spc="40" dirty="0">
                <a:solidFill>
                  <a:srgbClr val="435876"/>
                </a:solidFill>
                <a:latin typeface="Lucida Sans Unicode"/>
                <a:cs typeface="Lucida Sans Unicode"/>
              </a:rPr>
              <a:t>library</a:t>
            </a:r>
            <a:r>
              <a:rPr sz="3650" spc="-250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spc="25" dirty="0">
                <a:solidFill>
                  <a:srgbClr val="435876"/>
                </a:solidFill>
                <a:latin typeface="Lucida Sans Unicode"/>
                <a:cs typeface="Lucida Sans Unicode"/>
              </a:rPr>
              <a:t>helps</a:t>
            </a:r>
            <a:r>
              <a:rPr sz="3650" spc="-245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spc="85" dirty="0">
                <a:solidFill>
                  <a:srgbClr val="435876"/>
                </a:solidFill>
                <a:latin typeface="Lucida Sans Unicode"/>
                <a:cs typeface="Lucida Sans Unicode"/>
              </a:rPr>
              <a:t>to</a:t>
            </a:r>
            <a:r>
              <a:rPr sz="3650" spc="-250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spc="35" dirty="0">
                <a:solidFill>
                  <a:srgbClr val="435876"/>
                </a:solidFill>
                <a:latin typeface="Lucida Sans Unicode"/>
                <a:cs typeface="Lucida Sans Unicode"/>
              </a:rPr>
              <a:t>load</a:t>
            </a:r>
            <a:r>
              <a:rPr sz="3650" spc="-250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spc="75" dirty="0">
                <a:solidFill>
                  <a:srgbClr val="435876"/>
                </a:solidFill>
                <a:latin typeface="Lucida Sans Unicode"/>
                <a:cs typeface="Lucida Sans Unicode"/>
              </a:rPr>
              <a:t>the</a:t>
            </a:r>
            <a:r>
              <a:rPr sz="3650" spc="-245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spc="65" dirty="0">
                <a:solidFill>
                  <a:srgbClr val="435876"/>
                </a:solidFill>
                <a:latin typeface="Lucida Sans Unicode"/>
                <a:cs typeface="Lucida Sans Unicode"/>
              </a:rPr>
              <a:t>data</a:t>
            </a:r>
            <a:r>
              <a:rPr sz="3650" spc="-250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spc="35" dirty="0">
                <a:solidFill>
                  <a:srgbClr val="435876"/>
                </a:solidFill>
                <a:latin typeface="Lucida Sans Unicode"/>
                <a:cs typeface="Lucida Sans Unicode"/>
              </a:rPr>
              <a:t>frame</a:t>
            </a:r>
            <a:r>
              <a:rPr sz="3650" spc="-245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spc="-30" dirty="0">
                <a:solidFill>
                  <a:srgbClr val="435876"/>
                </a:solidFill>
                <a:latin typeface="Lucida Sans Unicode"/>
                <a:cs typeface="Lucida Sans Unicode"/>
              </a:rPr>
              <a:t>in</a:t>
            </a:r>
            <a:r>
              <a:rPr sz="3650" spc="-250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spc="30" dirty="0">
                <a:solidFill>
                  <a:srgbClr val="435876"/>
                </a:solidFill>
                <a:latin typeface="Lucida Sans Unicode"/>
                <a:cs typeface="Lucida Sans Unicode"/>
              </a:rPr>
              <a:t>a</a:t>
            </a:r>
            <a:r>
              <a:rPr sz="3650" spc="-245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spc="-120" dirty="0">
                <a:solidFill>
                  <a:srgbClr val="435876"/>
                </a:solidFill>
                <a:latin typeface="Lucida Sans Unicode"/>
                <a:cs typeface="Lucida Sans Unicode"/>
              </a:rPr>
              <a:t>2D	</a:t>
            </a:r>
            <a:r>
              <a:rPr sz="3650" spc="60" dirty="0">
                <a:solidFill>
                  <a:srgbClr val="435876"/>
                </a:solidFill>
                <a:latin typeface="Lucida Sans Unicode"/>
                <a:cs typeface="Lucida Sans Unicode"/>
              </a:rPr>
              <a:t>array </a:t>
            </a:r>
            <a:r>
              <a:rPr sz="3650" spc="65" dirty="0">
                <a:solidFill>
                  <a:srgbClr val="435876"/>
                </a:solidFill>
                <a:latin typeface="Lucida Sans Unicode"/>
                <a:cs typeface="Lucida Sans Unicode"/>
              </a:rPr>
              <a:t> f</a:t>
            </a:r>
            <a:r>
              <a:rPr sz="3650" spc="30" dirty="0">
                <a:solidFill>
                  <a:srgbClr val="435876"/>
                </a:solidFill>
                <a:latin typeface="Lucida Sans Unicode"/>
                <a:cs typeface="Lucida Sans Unicode"/>
              </a:rPr>
              <a:t>o</a:t>
            </a:r>
            <a:r>
              <a:rPr sz="3650" spc="5" dirty="0">
                <a:solidFill>
                  <a:srgbClr val="435876"/>
                </a:solidFill>
                <a:latin typeface="Lucida Sans Unicode"/>
                <a:cs typeface="Lucida Sans Unicode"/>
              </a:rPr>
              <a:t>rm</a:t>
            </a:r>
            <a:r>
              <a:rPr sz="3650" spc="10" dirty="0">
                <a:solidFill>
                  <a:srgbClr val="435876"/>
                </a:solidFill>
                <a:latin typeface="Lucida Sans Unicode"/>
                <a:cs typeface="Lucida Sans Unicode"/>
              </a:rPr>
              <a:t>a</a:t>
            </a:r>
            <a:r>
              <a:rPr sz="3650" spc="140" dirty="0">
                <a:solidFill>
                  <a:srgbClr val="435876"/>
                </a:solidFill>
                <a:latin typeface="Lucida Sans Unicode"/>
                <a:cs typeface="Lucida Sans Unicode"/>
              </a:rPr>
              <a:t>t</a:t>
            </a:r>
            <a:r>
              <a:rPr sz="3650" spc="-254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spc="25" dirty="0">
                <a:solidFill>
                  <a:srgbClr val="435876"/>
                </a:solidFill>
                <a:latin typeface="Lucida Sans Unicode"/>
                <a:cs typeface="Lucida Sans Unicode"/>
              </a:rPr>
              <a:t>a</a:t>
            </a:r>
            <a:r>
              <a:rPr sz="3650" spc="10" dirty="0">
                <a:solidFill>
                  <a:srgbClr val="435876"/>
                </a:solidFill>
                <a:latin typeface="Lucida Sans Unicode"/>
                <a:cs typeface="Lucida Sans Unicode"/>
              </a:rPr>
              <a:t>n</a:t>
            </a:r>
            <a:r>
              <a:rPr sz="3650" spc="65" dirty="0">
                <a:solidFill>
                  <a:srgbClr val="435876"/>
                </a:solidFill>
                <a:latin typeface="Lucida Sans Unicode"/>
                <a:cs typeface="Lucida Sans Unicode"/>
              </a:rPr>
              <a:t>d</a:t>
            </a:r>
            <a:r>
              <a:rPr sz="3650" spc="-254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spc="10" dirty="0">
                <a:solidFill>
                  <a:srgbClr val="435876"/>
                </a:solidFill>
                <a:latin typeface="Lucida Sans Unicode"/>
                <a:cs typeface="Lucida Sans Unicode"/>
              </a:rPr>
              <a:t>h</a:t>
            </a:r>
            <a:r>
              <a:rPr sz="3650" spc="25" dirty="0">
                <a:solidFill>
                  <a:srgbClr val="435876"/>
                </a:solidFill>
                <a:latin typeface="Lucida Sans Unicode"/>
                <a:cs typeface="Lucida Sans Unicode"/>
              </a:rPr>
              <a:t>a</a:t>
            </a:r>
            <a:r>
              <a:rPr sz="3650" spc="-30" dirty="0">
                <a:solidFill>
                  <a:srgbClr val="435876"/>
                </a:solidFill>
                <a:latin typeface="Lucida Sans Unicode"/>
                <a:cs typeface="Lucida Sans Unicode"/>
              </a:rPr>
              <a:t>s</a:t>
            </a:r>
            <a:r>
              <a:rPr sz="3650" spc="-254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spc="-30" dirty="0">
                <a:solidFill>
                  <a:srgbClr val="435876"/>
                </a:solidFill>
                <a:latin typeface="Lucida Sans Unicode"/>
                <a:cs typeface="Lucida Sans Unicode"/>
              </a:rPr>
              <a:t>m</a:t>
            </a:r>
            <a:r>
              <a:rPr sz="3650" spc="-25" dirty="0">
                <a:solidFill>
                  <a:srgbClr val="435876"/>
                </a:solidFill>
                <a:latin typeface="Lucida Sans Unicode"/>
                <a:cs typeface="Lucida Sans Unicode"/>
              </a:rPr>
              <a:t>u</a:t>
            </a:r>
            <a:r>
              <a:rPr sz="3650" spc="80" dirty="0">
                <a:solidFill>
                  <a:srgbClr val="435876"/>
                </a:solidFill>
                <a:latin typeface="Lucida Sans Unicode"/>
                <a:cs typeface="Lucida Sans Unicode"/>
              </a:rPr>
              <a:t>lt</a:t>
            </a:r>
            <a:r>
              <a:rPr sz="3650" spc="-75" dirty="0">
                <a:solidFill>
                  <a:srgbClr val="435876"/>
                </a:solidFill>
                <a:latin typeface="Lucida Sans Unicode"/>
                <a:cs typeface="Lucida Sans Unicode"/>
              </a:rPr>
              <a:t>i</a:t>
            </a:r>
            <a:r>
              <a:rPr sz="3650" spc="65" dirty="0">
                <a:solidFill>
                  <a:srgbClr val="435876"/>
                </a:solidFill>
                <a:latin typeface="Lucida Sans Unicode"/>
                <a:cs typeface="Lucida Sans Unicode"/>
              </a:rPr>
              <a:t>p</a:t>
            </a:r>
            <a:r>
              <a:rPr sz="3650" spc="50" dirty="0">
                <a:solidFill>
                  <a:srgbClr val="435876"/>
                </a:solidFill>
                <a:latin typeface="Lucida Sans Unicode"/>
                <a:cs typeface="Lucida Sans Unicode"/>
              </a:rPr>
              <a:t>le</a:t>
            </a:r>
            <a:r>
              <a:rPr sz="3650" spc="-254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spc="65" dirty="0">
                <a:solidFill>
                  <a:srgbClr val="435876"/>
                </a:solidFill>
                <a:latin typeface="Lucida Sans Unicode"/>
                <a:cs typeface="Lucida Sans Unicode"/>
              </a:rPr>
              <a:t>f</a:t>
            </a:r>
            <a:r>
              <a:rPr sz="3650" spc="-20" dirty="0">
                <a:solidFill>
                  <a:srgbClr val="435876"/>
                </a:solidFill>
                <a:latin typeface="Lucida Sans Unicode"/>
                <a:cs typeface="Lucida Sans Unicode"/>
              </a:rPr>
              <a:t>u</a:t>
            </a:r>
            <a:r>
              <a:rPr sz="3650" spc="10" dirty="0">
                <a:solidFill>
                  <a:srgbClr val="435876"/>
                </a:solidFill>
                <a:latin typeface="Lucida Sans Unicode"/>
                <a:cs typeface="Lucida Sans Unicode"/>
              </a:rPr>
              <a:t>n</a:t>
            </a:r>
            <a:r>
              <a:rPr sz="3650" spc="170" dirty="0">
                <a:solidFill>
                  <a:srgbClr val="435876"/>
                </a:solidFill>
                <a:latin typeface="Lucida Sans Unicode"/>
                <a:cs typeface="Lucida Sans Unicode"/>
              </a:rPr>
              <a:t>c</a:t>
            </a:r>
            <a:r>
              <a:rPr sz="3650" spc="140" dirty="0">
                <a:solidFill>
                  <a:srgbClr val="435876"/>
                </a:solidFill>
                <a:latin typeface="Lucida Sans Unicode"/>
                <a:cs typeface="Lucida Sans Unicode"/>
              </a:rPr>
              <a:t>t</a:t>
            </a:r>
            <a:r>
              <a:rPr sz="3650" spc="-75" dirty="0">
                <a:solidFill>
                  <a:srgbClr val="435876"/>
                </a:solidFill>
                <a:latin typeface="Lucida Sans Unicode"/>
                <a:cs typeface="Lucida Sans Unicode"/>
              </a:rPr>
              <a:t>i</a:t>
            </a:r>
            <a:r>
              <a:rPr sz="3650" spc="30" dirty="0">
                <a:solidFill>
                  <a:srgbClr val="435876"/>
                </a:solidFill>
                <a:latin typeface="Lucida Sans Unicode"/>
                <a:cs typeface="Lucida Sans Unicode"/>
              </a:rPr>
              <a:t>o</a:t>
            </a:r>
            <a:r>
              <a:rPr sz="3650" spc="10" dirty="0">
                <a:solidFill>
                  <a:srgbClr val="435876"/>
                </a:solidFill>
                <a:latin typeface="Lucida Sans Unicode"/>
                <a:cs typeface="Lucida Sans Unicode"/>
              </a:rPr>
              <a:t>n</a:t>
            </a:r>
            <a:r>
              <a:rPr sz="3650" spc="-30" dirty="0">
                <a:solidFill>
                  <a:srgbClr val="435876"/>
                </a:solidFill>
                <a:latin typeface="Lucida Sans Unicode"/>
                <a:cs typeface="Lucida Sans Unicode"/>
              </a:rPr>
              <a:t>s</a:t>
            </a:r>
            <a:r>
              <a:rPr sz="3650" spc="-254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spc="140" dirty="0">
                <a:solidFill>
                  <a:srgbClr val="435876"/>
                </a:solidFill>
                <a:latin typeface="Lucida Sans Unicode"/>
                <a:cs typeface="Lucida Sans Unicode"/>
              </a:rPr>
              <a:t>t</a:t>
            </a:r>
            <a:r>
              <a:rPr sz="3650" spc="30" dirty="0">
                <a:solidFill>
                  <a:srgbClr val="435876"/>
                </a:solidFill>
                <a:latin typeface="Lucida Sans Unicode"/>
                <a:cs typeface="Lucida Sans Unicode"/>
              </a:rPr>
              <a:t>o</a:t>
            </a:r>
            <a:r>
              <a:rPr sz="3650" spc="-254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spc="65" dirty="0">
                <a:solidFill>
                  <a:srgbClr val="435876"/>
                </a:solidFill>
                <a:latin typeface="Lucida Sans Unicode"/>
                <a:cs typeface="Lucida Sans Unicode"/>
              </a:rPr>
              <a:t>p</a:t>
            </a:r>
            <a:r>
              <a:rPr sz="3650" spc="70" dirty="0">
                <a:solidFill>
                  <a:srgbClr val="435876"/>
                </a:solidFill>
                <a:latin typeface="Lucida Sans Unicode"/>
                <a:cs typeface="Lucida Sans Unicode"/>
              </a:rPr>
              <a:t>e</a:t>
            </a:r>
            <a:r>
              <a:rPr sz="3650" spc="45" dirty="0">
                <a:solidFill>
                  <a:srgbClr val="435876"/>
                </a:solidFill>
                <a:latin typeface="Lucida Sans Unicode"/>
                <a:cs typeface="Lucida Sans Unicode"/>
              </a:rPr>
              <a:t>rf</a:t>
            </a:r>
            <a:r>
              <a:rPr sz="3650" spc="30" dirty="0">
                <a:solidFill>
                  <a:srgbClr val="435876"/>
                </a:solidFill>
                <a:latin typeface="Lucida Sans Unicode"/>
                <a:cs typeface="Lucida Sans Unicode"/>
              </a:rPr>
              <a:t>o</a:t>
            </a:r>
            <a:r>
              <a:rPr sz="3650" spc="-5" dirty="0">
                <a:solidFill>
                  <a:srgbClr val="435876"/>
                </a:solidFill>
                <a:latin typeface="Lucida Sans Unicode"/>
                <a:cs typeface="Lucida Sans Unicode"/>
              </a:rPr>
              <a:t>r</a:t>
            </a:r>
            <a:r>
              <a:rPr sz="3650" dirty="0">
                <a:solidFill>
                  <a:srgbClr val="435876"/>
                </a:solidFill>
                <a:latin typeface="Lucida Sans Unicode"/>
                <a:cs typeface="Lucida Sans Unicode"/>
              </a:rPr>
              <a:t>m</a:t>
            </a:r>
            <a:r>
              <a:rPr sz="3650" spc="-254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spc="25" dirty="0">
                <a:solidFill>
                  <a:srgbClr val="435876"/>
                </a:solidFill>
                <a:latin typeface="Lucida Sans Unicode"/>
                <a:cs typeface="Lucida Sans Unicode"/>
              </a:rPr>
              <a:t>a</a:t>
            </a:r>
            <a:r>
              <a:rPr sz="3650" spc="10" dirty="0">
                <a:solidFill>
                  <a:srgbClr val="435876"/>
                </a:solidFill>
                <a:latin typeface="Lucida Sans Unicode"/>
                <a:cs typeface="Lucida Sans Unicode"/>
              </a:rPr>
              <a:t>n</a:t>
            </a:r>
            <a:r>
              <a:rPr sz="3650" spc="25" dirty="0">
                <a:solidFill>
                  <a:srgbClr val="435876"/>
                </a:solidFill>
                <a:latin typeface="Lucida Sans Unicode"/>
                <a:cs typeface="Lucida Sans Unicode"/>
              </a:rPr>
              <a:t>a</a:t>
            </a:r>
            <a:r>
              <a:rPr sz="3650" spc="70" dirty="0">
                <a:solidFill>
                  <a:srgbClr val="435876"/>
                </a:solidFill>
                <a:latin typeface="Lucida Sans Unicode"/>
                <a:cs typeface="Lucida Sans Unicode"/>
              </a:rPr>
              <a:t>l</a:t>
            </a:r>
            <a:r>
              <a:rPr sz="3650" spc="125" dirty="0">
                <a:solidFill>
                  <a:srgbClr val="435876"/>
                </a:solidFill>
                <a:latin typeface="Lucida Sans Unicode"/>
                <a:cs typeface="Lucida Sans Unicode"/>
              </a:rPr>
              <a:t>y</a:t>
            </a:r>
            <a:r>
              <a:rPr sz="3650" spc="-70" dirty="0">
                <a:solidFill>
                  <a:srgbClr val="435876"/>
                </a:solidFill>
                <a:latin typeface="Lucida Sans Unicode"/>
                <a:cs typeface="Lucida Sans Unicode"/>
              </a:rPr>
              <a:t>s</a:t>
            </a:r>
            <a:r>
              <a:rPr sz="3650" spc="-40" dirty="0">
                <a:solidFill>
                  <a:srgbClr val="435876"/>
                </a:solidFill>
                <a:latin typeface="Lucida Sans Unicode"/>
                <a:cs typeface="Lucida Sans Unicode"/>
              </a:rPr>
              <a:t>i</a:t>
            </a:r>
            <a:r>
              <a:rPr sz="3650" spc="-30" dirty="0">
                <a:solidFill>
                  <a:srgbClr val="435876"/>
                </a:solidFill>
                <a:latin typeface="Lucida Sans Unicode"/>
                <a:cs typeface="Lucida Sans Unicode"/>
              </a:rPr>
              <a:t>s</a:t>
            </a:r>
            <a:r>
              <a:rPr sz="3650" spc="-254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spc="140" dirty="0">
                <a:solidFill>
                  <a:srgbClr val="435876"/>
                </a:solidFill>
                <a:latin typeface="Lucida Sans Unicode"/>
                <a:cs typeface="Lucida Sans Unicode"/>
              </a:rPr>
              <a:t>t</a:t>
            </a:r>
            <a:r>
              <a:rPr sz="3650" spc="25" dirty="0">
                <a:solidFill>
                  <a:srgbClr val="435876"/>
                </a:solidFill>
                <a:latin typeface="Lucida Sans Unicode"/>
                <a:cs typeface="Lucida Sans Unicode"/>
              </a:rPr>
              <a:t>a</a:t>
            </a:r>
            <a:r>
              <a:rPr sz="3650" spc="-125" dirty="0">
                <a:solidFill>
                  <a:srgbClr val="435876"/>
                </a:solidFill>
                <a:latin typeface="Lucida Sans Unicode"/>
                <a:cs typeface="Lucida Sans Unicode"/>
              </a:rPr>
              <a:t>sk</a:t>
            </a:r>
            <a:r>
              <a:rPr sz="3650" spc="-114" dirty="0">
                <a:solidFill>
                  <a:srgbClr val="435876"/>
                </a:solidFill>
                <a:latin typeface="Lucida Sans Unicode"/>
                <a:cs typeface="Lucida Sans Unicode"/>
              </a:rPr>
              <a:t>s</a:t>
            </a:r>
            <a:r>
              <a:rPr sz="3650" spc="-254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spc="-75" dirty="0">
                <a:solidFill>
                  <a:srgbClr val="435876"/>
                </a:solidFill>
                <a:latin typeface="Lucida Sans Unicode"/>
                <a:cs typeface="Lucida Sans Unicode"/>
              </a:rPr>
              <a:t>i</a:t>
            </a:r>
            <a:r>
              <a:rPr sz="3650" spc="15" dirty="0">
                <a:solidFill>
                  <a:srgbClr val="435876"/>
                </a:solidFill>
                <a:latin typeface="Lucida Sans Unicode"/>
                <a:cs typeface="Lucida Sans Unicode"/>
              </a:rPr>
              <a:t>n</a:t>
            </a:r>
            <a:r>
              <a:rPr sz="3650" spc="-254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spc="30" dirty="0">
                <a:solidFill>
                  <a:srgbClr val="435876"/>
                </a:solidFill>
                <a:latin typeface="Lucida Sans Unicode"/>
                <a:cs typeface="Lucida Sans Unicode"/>
              </a:rPr>
              <a:t>o</a:t>
            </a:r>
            <a:r>
              <a:rPr sz="3650" spc="10" dirty="0">
                <a:solidFill>
                  <a:srgbClr val="435876"/>
                </a:solidFill>
                <a:latin typeface="Lucida Sans Unicode"/>
                <a:cs typeface="Lucida Sans Unicode"/>
              </a:rPr>
              <a:t>n</a:t>
            </a:r>
            <a:r>
              <a:rPr sz="3650" spc="75" dirty="0">
                <a:solidFill>
                  <a:srgbClr val="435876"/>
                </a:solidFill>
                <a:latin typeface="Lucida Sans Unicode"/>
                <a:cs typeface="Lucida Sans Unicode"/>
              </a:rPr>
              <a:t>e</a:t>
            </a:r>
            <a:r>
              <a:rPr sz="3650" spc="-254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spc="-250" dirty="0">
                <a:solidFill>
                  <a:srgbClr val="435876"/>
                </a:solidFill>
                <a:latin typeface="Lucida Sans Unicode"/>
                <a:cs typeface="Lucida Sans Unicode"/>
              </a:rPr>
              <a:t>g</a:t>
            </a:r>
            <a:r>
              <a:rPr sz="3650" spc="30" dirty="0">
                <a:solidFill>
                  <a:srgbClr val="435876"/>
                </a:solidFill>
                <a:latin typeface="Lucida Sans Unicode"/>
                <a:cs typeface="Lucida Sans Unicode"/>
              </a:rPr>
              <a:t>o</a:t>
            </a:r>
            <a:r>
              <a:rPr sz="3650" spc="-190" dirty="0">
                <a:solidFill>
                  <a:srgbClr val="435876"/>
                </a:solidFill>
                <a:latin typeface="Lucida Sans Unicode"/>
                <a:cs typeface="Lucida Sans Unicode"/>
              </a:rPr>
              <a:t>.</a:t>
            </a:r>
            <a:endParaRPr sz="3650">
              <a:latin typeface="Lucida Sans Unicode"/>
              <a:cs typeface="Lucida Sans Unicode"/>
            </a:endParaRPr>
          </a:p>
          <a:p>
            <a:pPr marL="12700" marR="2621915">
              <a:lnSpc>
                <a:spcPct val="116300"/>
              </a:lnSpc>
            </a:pPr>
            <a:r>
              <a:rPr sz="3650" spc="65" dirty="0">
                <a:solidFill>
                  <a:srgbClr val="435876"/>
                </a:solidFill>
                <a:latin typeface="Lucida Sans Unicode"/>
                <a:cs typeface="Lucida Sans Unicode"/>
              </a:rPr>
              <a:t>NumPy:</a:t>
            </a:r>
            <a:r>
              <a:rPr sz="3650" spc="-254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spc="120" dirty="0">
                <a:solidFill>
                  <a:srgbClr val="435876"/>
                </a:solidFill>
                <a:latin typeface="Lucida Sans Unicode"/>
                <a:cs typeface="Lucida Sans Unicode"/>
              </a:rPr>
              <a:t>NumPy</a:t>
            </a:r>
            <a:r>
              <a:rPr sz="3650" spc="-254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spc="45" dirty="0">
                <a:solidFill>
                  <a:srgbClr val="435876"/>
                </a:solidFill>
                <a:latin typeface="Lucida Sans Unicode"/>
                <a:cs typeface="Lucida Sans Unicode"/>
              </a:rPr>
              <a:t>arrays</a:t>
            </a:r>
            <a:r>
              <a:rPr sz="3650" spc="-250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spc="45" dirty="0">
                <a:solidFill>
                  <a:srgbClr val="435876"/>
                </a:solidFill>
                <a:latin typeface="Lucida Sans Unicode"/>
                <a:cs typeface="Lucida Sans Unicode"/>
              </a:rPr>
              <a:t>are</a:t>
            </a:r>
            <a:r>
              <a:rPr sz="3650" spc="-254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spc="120" dirty="0">
                <a:solidFill>
                  <a:srgbClr val="435876"/>
                </a:solidFill>
                <a:latin typeface="Lucida Sans Unicode"/>
                <a:cs typeface="Lucida Sans Unicode"/>
              </a:rPr>
              <a:t>very</a:t>
            </a:r>
            <a:r>
              <a:rPr sz="3650" spc="-254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spc="50" dirty="0">
                <a:solidFill>
                  <a:srgbClr val="435876"/>
                </a:solidFill>
                <a:latin typeface="Lucida Sans Unicode"/>
                <a:cs typeface="Lucida Sans Unicode"/>
              </a:rPr>
              <a:t>fast</a:t>
            </a:r>
            <a:r>
              <a:rPr sz="3650" spc="-250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spc="35" dirty="0">
                <a:solidFill>
                  <a:srgbClr val="435876"/>
                </a:solidFill>
                <a:latin typeface="Lucida Sans Unicode"/>
                <a:cs typeface="Lucida Sans Unicode"/>
              </a:rPr>
              <a:t>and</a:t>
            </a:r>
            <a:r>
              <a:rPr sz="3650" spc="-254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spc="70" dirty="0">
                <a:solidFill>
                  <a:srgbClr val="435876"/>
                </a:solidFill>
                <a:latin typeface="Lucida Sans Unicode"/>
                <a:cs typeface="Lucida Sans Unicode"/>
              </a:rPr>
              <a:t>can</a:t>
            </a:r>
            <a:r>
              <a:rPr sz="3650" spc="-250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spc="35" dirty="0">
                <a:solidFill>
                  <a:srgbClr val="435876"/>
                </a:solidFill>
                <a:latin typeface="Lucida Sans Unicode"/>
                <a:cs typeface="Lucida Sans Unicode"/>
              </a:rPr>
              <a:t>perform</a:t>
            </a:r>
            <a:r>
              <a:rPr sz="3650" spc="-254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spc="-20" dirty="0">
                <a:solidFill>
                  <a:srgbClr val="435876"/>
                </a:solidFill>
                <a:latin typeface="Lucida Sans Unicode"/>
                <a:cs typeface="Lucida Sans Unicode"/>
              </a:rPr>
              <a:t>large </a:t>
            </a:r>
            <a:r>
              <a:rPr sz="3650" spc="-1140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spc="35" dirty="0">
                <a:solidFill>
                  <a:srgbClr val="435876"/>
                </a:solidFill>
                <a:latin typeface="Lucida Sans Unicode"/>
                <a:cs typeface="Lucida Sans Unicode"/>
              </a:rPr>
              <a:t>computations</a:t>
            </a:r>
            <a:r>
              <a:rPr sz="3650" spc="-254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spc="-30" dirty="0">
                <a:solidFill>
                  <a:srgbClr val="435876"/>
                </a:solidFill>
                <a:latin typeface="Lucida Sans Unicode"/>
                <a:cs typeface="Lucida Sans Unicode"/>
              </a:rPr>
              <a:t>in</a:t>
            </a:r>
            <a:r>
              <a:rPr sz="3650" spc="-254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spc="30" dirty="0">
                <a:solidFill>
                  <a:srgbClr val="435876"/>
                </a:solidFill>
                <a:latin typeface="Lucida Sans Unicode"/>
                <a:cs typeface="Lucida Sans Unicode"/>
              </a:rPr>
              <a:t>a</a:t>
            </a:r>
            <a:r>
              <a:rPr sz="3650" spc="-254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spc="120" dirty="0">
                <a:solidFill>
                  <a:srgbClr val="435876"/>
                </a:solidFill>
                <a:latin typeface="Lucida Sans Unicode"/>
                <a:cs typeface="Lucida Sans Unicode"/>
              </a:rPr>
              <a:t>very</a:t>
            </a:r>
            <a:r>
              <a:rPr sz="3650" spc="-254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spc="35" dirty="0">
                <a:solidFill>
                  <a:srgbClr val="435876"/>
                </a:solidFill>
                <a:latin typeface="Lucida Sans Unicode"/>
                <a:cs typeface="Lucida Sans Unicode"/>
              </a:rPr>
              <a:t>short</a:t>
            </a:r>
            <a:r>
              <a:rPr sz="3650" spc="-254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spc="-15" dirty="0">
                <a:solidFill>
                  <a:srgbClr val="435876"/>
                </a:solidFill>
                <a:latin typeface="Lucida Sans Unicode"/>
                <a:cs typeface="Lucida Sans Unicode"/>
              </a:rPr>
              <a:t>time.</a:t>
            </a:r>
            <a:endParaRPr sz="3650">
              <a:latin typeface="Lucida Sans Unicode"/>
              <a:cs typeface="Lucida Sans Unicode"/>
            </a:endParaRPr>
          </a:p>
          <a:p>
            <a:pPr marL="12700" marR="140335">
              <a:lnSpc>
                <a:spcPct val="116300"/>
              </a:lnSpc>
            </a:pPr>
            <a:r>
              <a:rPr sz="3650" spc="35" dirty="0">
                <a:solidFill>
                  <a:srgbClr val="435876"/>
                </a:solidFill>
                <a:latin typeface="Lucida Sans Unicode"/>
                <a:cs typeface="Lucida Sans Unicode"/>
              </a:rPr>
              <a:t>Matplotlib/Seaborn </a:t>
            </a:r>
            <a:r>
              <a:rPr sz="3650" spc="-190" dirty="0">
                <a:solidFill>
                  <a:srgbClr val="435876"/>
                </a:solidFill>
                <a:latin typeface="Lucida Sans Unicode"/>
                <a:cs typeface="Lucida Sans Unicode"/>
              </a:rPr>
              <a:t>: </a:t>
            </a:r>
            <a:r>
              <a:rPr sz="3650" spc="-65" dirty="0">
                <a:solidFill>
                  <a:srgbClr val="435876"/>
                </a:solidFill>
                <a:latin typeface="Lucida Sans Unicode"/>
                <a:cs typeface="Lucida Sans Unicode"/>
              </a:rPr>
              <a:t>This </a:t>
            </a:r>
            <a:r>
              <a:rPr sz="3650" spc="40" dirty="0">
                <a:solidFill>
                  <a:srgbClr val="435876"/>
                </a:solidFill>
                <a:latin typeface="Lucida Sans Unicode"/>
                <a:cs typeface="Lucida Sans Unicode"/>
              </a:rPr>
              <a:t>library </a:t>
            </a:r>
            <a:r>
              <a:rPr sz="3650" spc="-55" dirty="0">
                <a:solidFill>
                  <a:srgbClr val="435876"/>
                </a:solidFill>
                <a:latin typeface="Lucida Sans Unicode"/>
                <a:cs typeface="Lucida Sans Unicode"/>
              </a:rPr>
              <a:t>is </a:t>
            </a:r>
            <a:r>
              <a:rPr sz="3650" spc="20" dirty="0">
                <a:solidFill>
                  <a:srgbClr val="435876"/>
                </a:solidFill>
                <a:latin typeface="Lucida Sans Unicode"/>
                <a:cs typeface="Lucida Sans Unicode"/>
              </a:rPr>
              <a:t>used </a:t>
            </a:r>
            <a:r>
              <a:rPr sz="3650" spc="85" dirty="0">
                <a:solidFill>
                  <a:srgbClr val="435876"/>
                </a:solidFill>
                <a:latin typeface="Lucida Sans Unicode"/>
                <a:cs typeface="Lucida Sans Unicode"/>
              </a:rPr>
              <a:t>to </a:t>
            </a:r>
            <a:r>
              <a:rPr sz="3650" spc="50" dirty="0">
                <a:solidFill>
                  <a:srgbClr val="435876"/>
                </a:solidFill>
                <a:latin typeface="Lucida Sans Unicode"/>
                <a:cs typeface="Lucida Sans Unicode"/>
              </a:rPr>
              <a:t>draw </a:t>
            </a:r>
            <a:r>
              <a:rPr sz="3650" spc="-30" dirty="0">
                <a:solidFill>
                  <a:srgbClr val="435876"/>
                </a:solidFill>
                <a:latin typeface="Lucida Sans Unicode"/>
                <a:cs typeface="Lucida Sans Unicode"/>
              </a:rPr>
              <a:t>visualizations. </a:t>
            </a:r>
            <a:r>
              <a:rPr sz="3650" spc="-25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spc="-5" dirty="0">
                <a:solidFill>
                  <a:srgbClr val="435876"/>
                </a:solidFill>
                <a:latin typeface="Lucida Sans Unicode"/>
                <a:cs typeface="Lucida Sans Unicode"/>
              </a:rPr>
              <a:t>Tensorflow:</a:t>
            </a:r>
            <a:r>
              <a:rPr sz="3650" spc="-254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spc="-65" dirty="0">
                <a:solidFill>
                  <a:srgbClr val="435876"/>
                </a:solidFill>
                <a:latin typeface="Lucida Sans Unicode"/>
                <a:cs typeface="Lucida Sans Unicode"/>
              </a:rPr>
              <a:t>This</a:t>
            </a:r>
            <a:r>
              <a:rPr sz="3650" spc="-250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spc="40" dirty="0">
                <a:solidFill>
                  <a:srgbClr val="435876"/>
                </a:solidFill>
                <a:latin typeface="Lucida Sans Unicode"/>
                <a:cs typeface="Lucida Sans Unicode"/>
              </a:rPr>
              <a:t>library</a:t>
            </a:r>
            <a:r>
              <a:rPr sz="3650" spc="-254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spc="-55" dirty="0">
                <a:solidFill>
                  <a:srgbClr val="435876"/>
                </a:solidFill>
                <a:latin typeface="Lucida Sans Unicode"/>
                <a:cs typeface="Lucida Sans Unicode"/>
              </a:rPr>
              <a:t>is</a:t>
            </a:r>
            <a:r>
              <a:rPr sz="3650" spc="-250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spc="30" dirty="0">
                <a:solidFill>
                  <a:srgbClr val="435876"/>
                </a:solidFill>
                <a:latin typeface="Lucida Sans Unicode"/>
                <a:cs typeface="Lucida Sans Unicode"/>
              </a:rPr>
              <a:t>a</a:t>
            </a:r>
            <a:r>
              <a:rPr sz="3650" spc="-254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spc="60" dirty="0">
                <a:solidFill>
                  <a:srgbClr val="435876"/>
                </a:solidFill>
                <a:latin typeface="Lucida Sans Unicode"/>
                <a:cs typeface="Lucida Sans Unicode"/>
              </a:rPr>
              <a:t>free</a:t>
            </a:r>
            <a:r>
              <a:rPr sz="3650" spc="-250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spc="35" dirty="0">
                <a:solidFill>
                  <a:srgbClr val="435876"/>
                </a:solidFill>
                <a:latin typeface="Lucida Sans Unicode"/>
                <a:cs typeface="Lucida Sans Unicode"/>
              </a:rPr>
              <a:t>and</a:t>
            </a:r>
            <a:r>
              <a:rPr sz="3650" spc="-254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spc="-25" dirty="0">
                <a:solidFill>
                  <a:srgbClr val="435876"/>
                </a:solidFill>
                <a:latin typeface="Lucida Sans Unicode"/>
                <a:cs typeface="Lucida Sans Unicode"/>
              </a:rPr>
              <a:t>open-source</a:t>
            </a:r>
            <a:r>
              <a:rPr sz="3650" spc="-250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spc="50" dirty="0">
                <a:solidFill>
                  <a:srgbClr val="435876"/>
                </a:solidFill>
                <a:latin typeface="Lucida Sans Unicode"/>
                <a:cs typeface="Lucida Sans Unicode"/>
              </a:rPr>
              <a:t>software</a:t>
            </a:r>
            <a:r>
              <a:rPr sz="3650" spc="-250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spc="40" dirty="0">
                <a:solidFill>
                  <a:srgbClr val="435876"/>
                </a:solidFill>
                <a:latin typeface="Lucida Sans Unicode"/>
                <a:cs typeface="Lucida Sans Unicode"/>
              </a:rPr>
              <a:t>library</a:t>
            </a:r>
            <a:r>
              <a:rPr sz="3650" spc="-254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spc="45" dirty="0">
                <a:solidFill>
                  <a:srgbClr val="435876"/>
                </a:solidFill>
                <a:latin typeface="Lucida Sans Unicode"/>
                <a:cs typeface="Lucida Sans Unicode"/>
              </a:rPr>
              <a:t>for </a:t>
            </a:r>
            <a:r>
              <a:rPr sz="3650" spc="-1140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spc="25" dirty="0">
                <a:solidFill>
                  <a:srgbClr val="435876"/>
                </a:solidFill>
                <a:latin typeface="Lucida Sans Unicode"/>
                <a:cs typeface="Lucida Sans Unicode"/>
              </a:rPr>
              <a:t>machine </a:t>
            </a:r>
            <a:r>
              <a:rPr sz="3650" spc="-20" dirty="0">
                <a:solidFill>
                  <a:srgbClr val="435876"/>
                </a:solidFill>
                <a:latin typeface="Lucida Sans Unicode"/>
                <a:cs typeface="Lucida Sans Unicode"/>
              </a:rPr>
              <a:t>learning </a:t>
            </a:r>
            <a:r>
              <a:rPr sz="3650" spc="35" dirty="0">
                <a:solidFill>
                  <a:srgbClr val="435876"/>
                </a:solidFill>
                <a:latin typeface="Lucida Sans Unicode"/>
                <a:cs typeface="Lucida Sans Unicode"/>
              </a:rPr>
              <a:t>and </a:t>
            </a:r>
            <a:r>
              <a:rPr sz="3650" spc="25" dirty="0">
                <a:solidFill>
                  <a:srgbClr val="435876"/>
                </a:solidFill>
                <a:latin typeface="Lucida Sans Unicode"/>
                <a:cs typeface="Lucida Sans Unicode"/>
              </a:rPr>
              <a:t>artificial </a:t>
            </a:r>
            <a:r>
              <a:rPr sz="3650" dirty="0">
                <a:solidFill>
                  <a:srgbClr val="435876"/>
                </a:solidFill>
                <a:latin typeface="Lucida Sans Unicode"/>
                <a:cs typeface="Lucida Sans Unicode"/>
              </a:rPr>
              <a:t>intelligence. </a:t>
            </a:r>
            <a:r>
              <a:rPr sz="3650" spc="95" dirty="0">
                <a:solidFill>
                  <a:srgbClr val="435876"/>
                </a:solidFill>
                <a:latin typeface="Lucida Sans Unicode"/>
                <a:cs typeface="Lucida Sans Unicode"/>
              </a:rPr>
              <a:t>It </a:t>
            </a:r>
            <a:r>
              <a:rPr sz="3650" spc="70" dirty="0">
                <a:solidFill>
                  <a:srgbClr val="435876"/>
                </a:solidFill>
                <a:latin typeface="Lucida Sans Unicode"/>
                <a:cs typeface="Lucida Sans Unicode"/>
              </a:rPr>
              <a:t>can be </a:t>
            </a:r>
            <a:r>
              <a:rPr sz="3650" spc="20" dirty="0">
                <a:solidFill>
                  <a:srgbClr val="435876"/>
                </a:solidFill>
                <a:latin typeface="Lucida Sans Unicode"/>
                <a:cs typeface="Lucida Sans Unicode"/>
              </a:rPr>
              <a:t>used </a:t>
            </a:r>
            <a:r>
              <a:rPr sz="3650" spc="30" dirty="0">
                <a:solidFill>
                  <a:srgbClr val="435876"/>
                </a:solidFill>
                <a:latin typeface="Lucida Sans Unicode"/>
                <a:cs typeface="Lucida Sans Unicode"/>
              </a:rPr>
              <a:t>across a </a:t>
            </a:r>
            <a:r>
              <a:rPr sz="3650" spc="35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spc="-20" dirty="0">
                <a:solidFill>
                  <a:srgbClr val="435876"/>
                </a:solidFill>
                <a:latin typeface="Lucida Sans Unicode"/>
                <a:cs typeface="Lucida Sans Unicode"/>
              </a:rPr>
              <a:t>range</a:t>
            </a:r>
            <a:r>
              <a:rPr sz="3650" spc="-254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spc="50" dirty="0">
                <a:solidFill>
                  <a:srgbClr val="435876"/>
                </a:solidFill>
                <a:latin typeface="Lucida Sans Unicode"/>
                <a:cs typeface="Lucida Sans Unicode"/>
              </a:rPr>
              <a:t>of</a:t>
            </a:r>
            <a:r>
              <a:rPr sz="3650" spc="-250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spc="-40" dirty="0">
                <a:solidFill>
                  <a:srgbClr val="435876"/>
                </a:solidFill>
                <a:latin typeface="Lucida Sans Unicode"/>
                <a:cs typeface="Lucida Sans Unicode"/>
              </a:rPr>
              <a:t>tasks</a:t>
            </a:r>
            <a:r>
              <a:rPr sz="3650" spc="-250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spc="60" dirty="0">
                <a:solidFill>
                  <a:srgbClr val="435876"/>
                </a:solidFill>
                <a:latin typeface="Lucida Sans Unicode"/>
                <a:cs typeface="Lucida Sans Unicode"/>
              </a:rPr>
              <a:t>but</a:t>
            </a:r>
            <a:r>
              <a:rPr sz="3650" spc="-254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dirty="0">
                <a:solidFill>
                  <a:srgbClr val="435876"/>
                </a:solidFill>
                <a:latin typeface="Lucida Sans Unicode"/>
                <a:cs typeface="Lucida Sans Unicode"/>
              </a:rPr>
              <a:t>has</a:t>
            </a:r>
            <a:r>
              <a:rPr sz="3650" spc="-250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spc="30" dirty="0">
                <a:solidFill>
                  <a:srgbClr val="435876"/>
                </a:solidFill>
                <a:latin typeface="Lucida Sans Unicode"/>
                <a:cs typeface="Lucida Sans Unicode"/>
              </a:rPr>
              <a:t>a</a:t>
            </a:r>
            <a:r>
              <a:rPr sz="3650" spc="-250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spc="40" dirty="0">
                <a:solidFill>
                  <a:srgbClr val="435876"/>
                </a:solidFill>
                <a:latin typeface="Lucida Sans Unicode"/>
                <a:cs typeface="Lucida Sans Unicode"/>
              </a:rPr>
              <a:t>particular</a:t>
            </a:r>
            <a:r>
              <a:rPr sz="3650" spc="-250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spc="45" dirty="0">
                <a:solidFill>
                  <a:srgbClr val="435876"/>
                </a:solidFill>
                <a:latin typeface="Lucida Sans Unicode"/>
                <a:cs typeface="Lucida Sans Unicode"/>
              </a:rPr>
              <a:t>focus</a:t>
            </a:r>
            <a:r>
              <a:rPr sz="3650" spc="-254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spc="20" dirty="0">
                <a:solidFill>
                  <a:srgbClr val="435876"/>
                </a:solidFill>
                <a:latin typeface="Lucida Sans Unicode"/>
                <a:cs typeface="Lucida Sans Unicode"/>
              </a:rPr>
              <a:t>on</a:t>
            </a:r>
            <a:r>
              <a:rPr sz="3650" spc="-250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spc="-25" dirty="0">
                <a:solidFill>
                  <a:srgbClr val="435876"/>
                </a:solidFill>
                <a:latin typeface="Lucida Sans Unicode"/>
                <a:cs typeface="Lucida Sans Unicode"/>
              </a:rPr>
              <a:t>training</a:t>
            </a:r>
            <a:r>
              <a:rPr sz="3650" spc="-250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spc="35" dirty="0">
                <a:solidFill>
                  <a:srgbClr val="435876"/>
                </a:solidFill>
                <a:latin typeface="Lucida Sans Unicode"/>
                <a:cs typeface="Lucida Sans Unicode"/>
              </a:rPr>
              <a:t>and</a:t>
            </a:r>
            <a:r>
              <a:rPr sz="3650" spc="-250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spc="50" dirty="0">
                <a:solidFill>
                  <a:srgbClr val="435876"/>
                </a:solidFill>
                <a:latin typeface="Lucida Sans Unicode"/>
                <a:cs typeface="Lucida Sans Unicode"/>
              </a:rPr>
              <a:t>inference</a:t>
            </a:r>
            <a:r>
              <a:rPr sz="3650" spc="-254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spc="50" dirty="0">
                <a:solidFill>
                  <a:srgbClr val="435876"/>
                </a:solidFill>
                <a:latin typeface="Lucida Sans Unicode"/>
                <a:cs typeface="Lucida Sans Unicode"/>
              </a:rPr>
              <a:t>of </a:t>
            </a:r>
            <a:r>
              <a:rPr sz="3650" spc="55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spc="70" dirty="0">
                <a:solidFill>
                  <a:srgbClr val="435876"/>
                </a:solidFill>
                <a:latin typeface="Lucida Sans Unicode"/>
                <a:cs typeface="Lucida Sans Unicode"/>
              </a:rPr>
              <a:t>deep</a:t>
            </a:r>
            <a:r>
              <a:rPr sz="3650" spc="-260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spc="25" dirty="0">
                <a:solidFill>
                  <a:srgbClr val="435876"/>
                </a:solidFill>
                <a:latin typeface="Lucida Sans Unicode"/>
                <a:cs typeface="Lucida Sans Unicode"/>
              </a:rPr>
              <a:t>neural</a:t>
            </a:r>
            <a:r>
              <a:rPr sz="3650" spc="-254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spc="-20" dirty="0">
                <a:solidFill>
                  <a:srgbClr val="435876"/>
                </a:solidFill>
                <a:latin typeface="Lucida Sans Unicode"/>
                <a:cs typeface="Lucida Sans Unicode"/>
              </a:rPr>
              <a:t>networks.</a:t>
            </a:r>
            <a:endParaRPr sz="365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47281" y="0"/>
            <a:ext cx="9224010" cy="3382645"/>
          </a:xfrm>
          <a:prstGeom prst="rect">
            <a:avLst/>
          </a:prstGeom>
        </p:spPr>
        <p:txBody>
          <a:bodyPr vert="horz" wrap="square" lIns="0" tIns="546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0"/>
              </a:spcBef>
            </a:pPr>
            <a:r>
              <a:rPr sz="9200" spc="-475" dirty="0">
                <a:solidFill>
                  <a:srgbClr val="435876"/>
                </a:solidFill>
              </a:rPr>
              <a:t>L</a:t>
            </a:r>
            <a:r>
              <a:rPr sz="9200" spc="105" dirty="0">
                <a:solidFill>
                  <a:srgbClr val="435876"/>
                </a:solidFill>
              </a:rPr>
              <a:t>i</a:t>
            </a:r>
            <a:r>
              <a:rPr sz="9200" spc="215" dirty="0">
                <a:solidFill>
                  <a:srgbClr val="435876"/>
                </a:solidFill>
              </a:rPr>
              <a:t>b</a:t>
            </a:r>
            <a:r>
              <a:rPr sz="9200" spc="1655" dirty="0">
                <a:solidFill>
                  <a:srgbClr val="435876"/>
                </a:solidFill>
              </a:rPr>
              <a:t>r</a:t>
            </a:r>
            <a:r>
              <a:rPr sz="9200" spc="1070" dirty="0">
                <a:solidFill>
                  <a:srgbClr val="435876"/>
                </a:solidFill>
              </a:rPr>
              <a:t>a</a:t>
            </a:r>
            <a:r>
              <a:rPr sz="9200" spc="1655" dirty="0">
                <a:solidFill>
                  <a:srgbClr val="435876"/>
                </a:solidFill>
              </a:rPr>
              <a:t>r</a:t>
            </a:r>
            <a:r>
              <a:rPr sz="9200" spc="105" dirty="0">
                <a:solidFill>
                  <a:srgbClr val="435876"/>
                </a:solidFill>
              </a:rPr>
              <a:t>i</a:t>
            </a:r>
            <a:r>
              <a:rPr sz="9200" spc="550" dirty="0">
                <a:solidFill>
                  <a:srgbClr val="435876"/>
                </a:solidFill>
              </a:rPr>
              <a:t>e</a:t>
            </a:r>
            <a:r>
              <a:rPr sz="9200" spc="200" dirty="0">
                <a:solidFill>
                  <a:srgbClr val="435876"/>
                </a:solidFill>
              </a:rPr>
              <a:t>s</a:t>
            </a:r>
            <a:r>
              <a:rPr sz="9200" spc="-994" dirty="0">
                <a:solidFill>
                  <a:srgbClr val="435876"/>
                </a:solidFill>
              </a:rPr>
              <a:t> </a:t>
            </a:r>
            <a:r>
              <a:rPr sz="9200" spc="710" dirty="0">
                <a:solidFill>
                  <a:srgbClr val="435876"/>
                </a:solidFill>
              </a:rPr>
              <a:t>U</a:t>
            </a:r>
            <a:r>
              <a:rPr sz="9200" spc="195" dirty="0">
                <a:solidFill>
                  <a:srgbClr val="435876"/>
                </a:solidFill>
              </a:rPr>
              <a:t>s</a:t>
            </a:r>
            <a:r>
              <a:rPr sz="9200" spc="550" dirty="0">
                <a:solidFill>
                  <a:srgbClr val="435876"/>
                </a:solidFill>
              </a:rPr>
              <a:t>e</a:t>
            </a:r>
            <a:r>
              <a:rPr sz="9200" spc="215" dirty="0">
                <a:solidFill>
                  <a:srgbClr val="435876"/>
                </a:solidFill>
              </a:rPr>
              <a:t>d</a:t>
            </a:r>
            <a:r>
              <a:rPr sz="9200" spc="-400" dirty="0">
                <a:solidFill>
                  <a:srgbClr val="435876"/>
                </a:solidFill>
              </a:rPr>
              <a:t>:</a:t>
            </a:r>
            <a:endParaRPr sz="9200"/>
          </a:p>
          <a:p>
            <a:pPr marL="168275" marR="1420495" indent="-114935">
              <a:lnSpc>
                <a:spcPct val="116300"/>
              </a:lnSpc>
              <a:spcBef>
                <a:spcPts val="994"/>
              </a:spcBef>
            </a:pPr>
            <a:r>
              <a:rPr sz="3650" b="0" spc="-75" dirty="0">
                <a:solidFill>
                  <a:srgbClr val="435876"/>
                </a:solidFill>
                <a:latin typeface="Lucida Sans Unicode"/>
                <a:cs typeface="Lucida Sans Unicode"/>
              </a:rPr>
              <a:t>Th</a:t>
            </a:r>
            <a:r>
              <a:rPr sz="3650" b="0" spc="75" dirty="0">
                <a:solidFill>
                  <a:srgbClr val="435876"/>
                </a:solidFill>
                <a:latin typeface="Lucida Sans Unicode"/>
                <a:cs typeface="Lucida Sans Unicode"/>
              </a:rPr>
              <a:t>e</a:t>
            </a:r>
            <a:r>
              <a:rPr sz="3650" b="0" spc="-254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b="0" spc="25" dirty="0">
                <a:solidFill>
                  <a:srgbClr val="435876"/>
                </a:solidFill>
                <a:latin typeface="Lucida Sans Unicode"/>
                <a:cs typeface="Lucida Sans Unicode"/>
              </a:rPr>
              <a:t>a</a:t>
            </a:r>
            <a:r>
              <a:rPr sz="3650" b="0" spc="10" dirty="0">
                <a:solidFill>
                  <a:srgbClr val="435876"/>
                </a:solidFill>
                <a:latin typeface="Lucida Sans Unicode"/>
                <a:cs typeface="Lucida Sans Unicode"/>
              </a:rPr>
              <a:t>n</a:t>
            </a:r>
            <a:r>
              <a:rPr sz="3650" b="0" spc="25" dirty="0">
                <a:solidFill>
                  <a:srgbClr val="435876"/>
                </a:solidFill>
                <a:latin typeface="Lucida Sans Unicode"/>
                <a:cs typeface="Lucida Sans Unicode"/>
              </a:rPr>
              <a:t>a</a:t>
            </a:r>
            <a:r>
              <a:rPr sz="3650" b="0" spc="70" dirty="0">
                <a:solidFill>
                  <a:srgbClr val="435876"/>
                </a:solidFill>
                <a:latin typeface="Lucida Sans Unicode"/>
                <a:cs typeface="Lucida Sans Unicode"/>
              </a:rPr>
              <a:t>l</a:t>
            </a:r>
            <a:r>
              <a:rPr sz="3650" b="0" spc="125" dirty="0">
                <a:solidFill>
                  <a:srgbClr val="435876"/>
                </a:solidFill>
                <a:latin typeface="Lucida Sans Unicode"/>
                <a:cs typeface="Lucida Sans Unicode"/>
              </a:rPr>
              <a:t>y</a:t>
            </a:r>
            <a:r>
              <a:rPr sz="3650" b="0" spc="-70" dirty="0">
                <a:solidFill>
                  <a:srgbClr val="435876"/>
                </a:solidFill>
                <a:latin typeface="Lucida Sans Unicode"/>
                <a:cs typeface="Lucida Sans Unicode"/>
              </a:rPr>
              <a:t>s</a:t>
            </a:r>
            <a:r>
              <a:rPr sz="3650" b="0" spc="-40" dirty="0">
                <a:solidFill>
                  <a:srgbClr val="435876"/>
                </a:solidFill>
                <a:latin typeface="Lucida Sans Unicode"/>
                <a:cs typeface="Lucida Sans Unicode"/>
              </a:rPr>
              <a:t>i</a:t>
            </a:r>
            <a:r>
              <a:rPr sz="3650" b="0" spc="-30" dirty="0">
                <a:solidFill>
                  <a:srgbClr val="435876"/>
                </a:solidFill>
                <a:latin typeface="Lucida Sans Unicode"/>
                <a:cs typeface="Lucida Sans Unicode"/>
              </a:rPr>
              <a:t>s</a:t>
            </a:r>
            <a:r>
              <a:rPr sz="3650" b="0" spc="-254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b="0" spc="75" dirty="0">
                <a:solidFill>
                  <a:srgbClr val="435876"/>
                </a:solidFill>
                <a:latin typeface="Lucida Sans Unicode"/>
                <a:cs typeface="Lucida Sans Unicode"/>
              </a:rPr>
              <a:t>w</a:t>
            </a:r>
            <a:r>
              <a:rPr sz="3650" b="0" spc="-75" dirty="0">
                <a:solidFill>
                  <a:srgbClr val="435876"/>
                </a:solidFill>
                <a:latin typeface="Lucida Sans Unicode"/>
                <a:cs typeface="Lucida Sans Unicode"/>
              </a:rPr>
              <a:t>i</a:t>
            </a:r>
            <a:r>
              <a:rPr sz="3650" b="0" spc="20" dirty="0">
                <a:solidFill>
                  <a:srgbClr val="435876"/>
                </a:solidFill>
                <a:latin typeface="Lucida Sans Unicode"/>
                <a:cs typeface="Lucida Sans Unicode"/>
              </a:rPr>
              <a:t>ll</a:t>
            </a:r>
            <a:r>
              <a:rPr sz="3650" b="0" spc="-254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b="0" spc="65" dirty="0">
                <a:solidFill>
                  <a:srgbClr val="435876"/>
                </a:solidFill>
                <a:latin typeface="Lucida Sans Unicode"/>
                <a:cs typeface="Lucida Sans Unicode"/>
              </a:rPr>
              <a:t>b</a:t>
            </a:r>
            <a:r>
              <a:rPr sz="3650" b="0" spc="75" dirty="0">
                <a:solidFill>
                  <a:srgbClr val="435876"/>
                </a:solidFill>
                <a:latin typeface="Lucida Sans Unicode"/>
                <a:cs typeface="Lucida Sans Unicode"/>
              </a:rPr>
              <a:t>e</a:t>
            </a:r>
            <a:r>
              <a:rPr sz="3650" b="0" spc="-254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b="0" spc="65" dirty="0">
                <a:solidFill>
                  <a:srgbClr val="435876"/>
                </a:solidFill>
                <a:latin typeface="Lucida Sans Unicode"/>
                <a:cs typeface="Lucida Sans Unicode"/>
              </a:rPr>
              <a:t>d</a:t>
            </a:r>
            <a:r>
              <a:rPr sz="3650" b="0" spc="30" dirty="0">
                <a:solidFill>
                  <a:srgbClr val="435876"/>
                </a:solidFill>
                <a:latin typeface="Lucida Sans Unicode"/>
                <a:cs typeface="Lucida Sans Unicode"/>
              </a:rPr>
              <a:t>o</a:t>
            </a:r>
            <a:r>
              <a:rPr sz="3650" b="0" spc="10" dirty="0">
                <a:solidFill>
                  <a:srgbClr val="435876"/>
                </a:solidFill>
                <a:latin typeface="Lucida Sans Unicode"/>
                <a:cs typeface="Lucida Sans Unicode"/>
              </a:rPr>
              <a:t>n</a:t>
            </a:r>
            <a:r>
              <a:rPr sz="3650" b="0" spc="75" dirty="0">
                <a:solidFill>
                  <a:srgbClr val="435876"/>
                </a:solidFill>
                <a:latin typeface="Lucida Sans Unicode"/>
                <a:cs typeface="Lucida Sans Unicode"/>
              </a:rPr>
              <a:t>e</a:t>
            </a:r>
            <a:r>
              <a:rPr sz="3650" b="0" spc="-254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b="0" spc="-20" dirty="0">
                <a:solidFill>
                  <a:srgbClr val="435876"/>
                </a:solidFill>
                <a:latin typeface="Lucida Sans Unicode"/>
                <a:cs typeface="Lucida Sans Unicode"/>
              </a:rPr>
              <a:t>u</a:t>
            </a:r>
            <a:r>
              <a:rPr sz="3650" b="0" spc="-70" dirty="0">
                <a:solidFill>
                  <a:srgbClr val="435876"/>
                </a:solidFill>
                <a:latin typeface="Lucida Sans Unicode"/>
                <a:cs typeface="Lucida Sans Unicode"/>
              </a:rPr>
              <a:t>s</a:t>
            </a:r>
            <a:r>
              <a:rPr sz="3650" b="0" spc="-40" dirty="0">
                <a:solidFill>
                  <a:srgbClr val="435876"/>
                </a:solidFill>
                <a:latin typeface="Lucida Sans Unicode"/>
                <a:cs typeface="Lucida Sans Unicode"/>
              </a:rPr>
              <a:t>i</a:t>
            </a:r>
            <a:r>
              <a:rPr sz="3650" b="0" spc="10" dirty="0">
                <a:solidFill>
                  <a:srgbClr val="435876"/>
                </a:solidFill>
                <a:latin typeface="Lucida Sans Unicode"/>
                <a:cs typeface="Lucida Sans Unicode"/>
              </a:rPr>
              <a:t>n</a:t>
            </a:r>
            <a:r>
              <a:rPr sz="3650" b="0" spc="-250" dirty="0">
                <a:solidFill>
                  <a:srgbClr val="435876"/>
                </a:solidFill>
                <a:latin typeface="Lucida Sans Unicode"/>
                <a:cs typeface="Lucida Sans Unicode"/>
              </a:rPr>
              <a:t>g</a:t>
            </a:r>
            <a:r>
              <a:rPr sz="3650" b="0" spc="-254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b="0" spc="140" dirty="0">
                <a:solidFill>
                  <a:srgbClr val="435876"/>
                </a:solidFill>
                <a:latin typeface="Lucida Sans Unicode"/>
                <a:cs typeface="Lucida Sans Unicode"/>
              </a:rPr>
              <a:t>t</a:t>
            </a:r>
            <a:r>
              <a:rPr sz="3650" b="0" spc="10" dirty="0">
                <a:solidFill>
                  <a:srgbClr val="435876"/>
                </a:solidFill>
                <a:latin typeface="Lucida Sans Unicode"/>
                <a:cs typeface="Lucida Sans Unicode"/>
              </a:rPr>
              <a:t>h</a:t>
            </a:r>
            <a:r>
              <a:rPr sz="3650" b="0" spc="55" dirty="0">
                <a:solidFill>
                  <a:srgbClr val="435876"/>
                </a:solidFill>
                <a:latin typeface="Lucida Sans Unicode"/>
                <a:cs typeface="Lucida Sans Unicode"/>
              </a:rPr>
              <a:t>e  </a:t>
            </a:r>
            <a:r>
              <a:rPr sz="3650" b="0" spc="-10" dirty="0">
                <a:solidFill>
                  <a:srgbClr val="435876"/>
                </a:solidFill>
                <a:latin typeface="Lucida Sans Unicode"/>
                <a:cs typeface="Lucida Sans Unicode"/>
              </a:rPr>
              <a:t>following</a:t>
            </a:r>
            <a:r>
              <a:rPr sz="3650" b="0" spc="-260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b="0" spc="5" dirty="0">
                <a:solidFill>
                  <a:srgbClr val="435876"/>
                </a:solidFill>
                <a:latin typeface="Lucida Sans Unicode"/>
                <a:cs typeface="Lucida Sans Unicode"/>
              </a:rPr>
              <a:t>libraries</a:t>
            </a:r>
            <a:r>
              <a:rPr sz="3650" b="0" spc="-254" dirty="0">
                <a:solidFill>
                  <a:srgbClr val="435876"/>
                </a:solidFill>
                <a:latin typeface="Lucida Sans Unicode"/>
                <a:cs typeface="Lucida Sans Unicode"/>
              </a:rPr>
              <a:t> </a:t>
            </a:r>
            <a:r>
              <a:rPr sz="3650" b="0" spc="-190" dirty="0">
                <a:solidFill>
                  <a:srgbClr val="435876"/>
                </a:solidFill>
                <a:latin typeface="Lucida Sans Unicode"/>
                <a:cs typeface="Lucida Sans Unicode"/>
              </a:rPr>
              <a:t>:</a:t>
            </a:r>
            <a:endParaRPr sz="36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D8D4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1947" y="4377192"/>
            <a:ext cx="50165" cy="3175"/>
          </a:xfrm>
          <a:custGeom>
            <a:avLst/>
            <a:gdLst/>
            <a:ahLst/>
            <a:cxnLst/>
            <a:rect l="l" t="t" r="r" b="b"/>
            <a:pathLst>
              <a:path w="50164" h="3175">
                <a:moveTo>
                  <a:pt x="49702" y="0"/>
                </a:moveTo>
                <a:lnTo>
                  <a:pt x="24891" y="1510"/>
                </a:lnTo>
                <a:lnTo>
                  <a:pt x="0" y="2781"/>
                </a:lnTo>
                <a:lnTo>
                  <a:pt x="49702" y="2781"/>
                </a:lnTo>
                <a:lnTo>
                  <a:pt x="49702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1649" y="1688692"/>
            <a:ext cx="43180" cy="504190"/>
          </a:xfrm>
          <a:custGeom>
            <a:avLst/>
            <a:gdLst/>
            <a:ahLst/>
            <a:cxnLst/>
            <a:rect l="l" t="t" r="r" b="b"/>
            <a:pathLst>
              <a:path w="43179" h="504189">
                <a:moveTo>
                  <a:pt x="42846" y="0"/>
                </a:moveTo>
                <a:lnTo>
                  <a:pt x="0" y="0"/>
                </a:lnTo>
                <a:lnTo>
                  <a:pt x="0" y="503999"/>
                </a:lnTo>
                <a:lnTo>
                  <a:pt x="42846" y="503999"/>
                </a:lnTo>
                <a:lnTo>
                  <a:pt x="42846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1649" y="595104"/>
            <a:ext cx="43180" cy="504190"/>
          </a:xfrm>
          <a:custGeom>
            <a:avLst/>
            <a:gdLst/>
            <a:ahLst/>
            <a:cxnLst/>
            <a:rect l="l" t="t" r="r" b="b"/>
            <a:pathLst>
              <a:path w="43179" h="504190">
                <a:moveTo>
                  <a:pt x="42846" y="0"/>
                </a:moveTo>
                <a:lnTo>
                  <a:pt x="0" y="0"/>
                </a:lnTo>
                <a:lnTo>
                  <a:pt x="0" y="504000"/>
                </a:lnTo>
                <a:lnTo>
                  <a:pt x="42846" y="504000"/>
                </a:lnTo>
                <a:lnTo>
                  <a:pt x="42846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1640" y="2235491"/>
            <a:ext cx="43180" cy="1050925"/>
          </a:xfrm>
          <a:custGeom>
            <a:avLst/>
            <a:gdLst/>
            <a:ahLst/>
            <a:cxnLst/>
            <a:rect l="l" t="t" r="r" b="b"/>
            <a:pathLst>
              <a:path w="43179" h="1050925">
                <a:moveTo>
                  <a:pt x="42849" y="546900"/>
                </a:moveTo>
                <a:lnTo>
                  <a:pt x="0" y="546900"/>
                </a:lnTo>
                <a:lnTo>
                  <a:pt x="0" y="1050899"/>
                </a:lnTo>
                <a:lnTo>
                  <a:pt x="42849" y="1050899"/>
                </a:lnTo>
                <a:lnTo>
                  <a:pt x="42849" y="546900"/>
                </a:lnTo>
                <a:close/>
              </a:path>
              <a:path w="43179" h="1050925">
                <a:moveTo>
                  <a:pt x="42849" y="0"/>
                </a:moveTo>
                <a:lnTo>
                  <a:pt x="0" y="0"/>
                </a:lnTo>
                <a:lnTo>
                  <a:pt x="0" y="503999"/>
                </a:lnTo>
                <a:lnTo>
                  <a:pt x="42849" y="503999"/>
                </a:lnTo>
                <a:lnTo>
                  <a:pt x="42849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1640" y="3329190"/>
            <a:ext cx="43180" cy="1050925"/>
          </a:xfrm>
          <a:custGeom>
            <a:avLst/>
            <a:gdLst/>
            <a:ahLst/>
            <a:cxnLst/>
            <a:rect l="l" t="t" r="r" b="b"/>
            <a:pathLst>
              <a:path w="43179" h="1050925">
                <a:moveTo>
                  <a:pt x="42849" y="546785"/>
                </a:moveTo>
                <a:lnTo>
                  <a:pt x="0" y="546785"/>
                </a:lnTo>
                <a:lnTo>
                  <a:pt x="0" y="1050785"/>
                </a:lnTo>
                <a:lnTo>
                  <a:pt x="42849" y="1050785"/>
                </a:lnTo>
                <a:lnTo>
                  <a:pt x="42849" y="546785"/>
                </a:lnTo>
                <a:close/>
              </a:path>
              <a:path w="43179" h="1050925">
                <a:moveTo>
                  <a:pt x="42849" y="0"/>
                </a:moveTo>
                <a:lnTo>
                  <a:pt x="0" y="0"/>
                </a:lnTo>
                <a:lnTo>
                  <a:pt x="0" y="503999"/>
                </a:lnTo>
                <a:lnTo>
                  <a:pt x="42849" y="503999"/>
                </a:lnTo>
                <a:lnTo>
                  <a:pt x="42849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1649" y="48310"/>
            <a:ext cx="43180" cy="504190"/>
          </a:xfrm>
          <a:custGeom>
            <a:avLst/>
            <a:gdLst/>
            <a:ahLst/>
            <a:cxnLst/>
            <a:rect l="l" t="t" r="r" b="b"/>
            <a:pathLst>
              <a:path w="43179" h="504190">
                <a:moveTo>
                  <a:pt x="42846" y="0"/>
                </a:moveTo>
                <a:lnTo>
                  <a:pt x="0" y="0"/>
                </a:lnTo>
                <a:lnTo>
                  <a:pt x="0" y="504000"/>
                </a:lnTo>
                <a:lnTo>
                  <a:pt x="42846" y="504000"/>
                </a:lnTo>
                <a:lnTo>
                  <a:pt x="42846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1649" y="1141898"/>
            <a:ext cx="43180" cy="504190"/>
          </a:xfrm>
          <a:custGeom>
            <a:avLst/>
            <a:gdLst/>
            <a:ahLst/>
            <a:cxnLst/>
            <a:rect l="l" t="t" r="r" b="b"/>
            <a:pathLst>
              <a:path w="43179" h="504189">
                <a:moveTo>
                  <a:pt x="42846" y="0"/>
                </a:moveTo>
                <a:lnTo>
                  <a:pt x="0" y="0"/>
                </a:lnTo>
                <a:lnTo>
                  <a:pt x="0" y="503999"/>
                </a:lnTo>
                <a:lnTo>
                  <a:pt x="42846" y="503999"/>
                </a:lnTo>
                <a:lnTo>
                  <a:pt x="42846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9121" y="1688692"/>
            <a:ext cx="43180" cy="504190"/>
          </a:xfrm>
          <a:custGeom>
            <a:avLst/>
            <a:gdLst/>
            <a:ahLst/>
            <a:cxnLst/>
            <a:rect l="l" t="t" r="r" b="b"/>
            <a:pathLst>
              <a:path w="43180" h="504189">
                <a:moveTo>
                  <a:pt x="42846" y="0"/>
                </a:moveTo>
                <a:lnTo>
                  <a:pt x="0" y="0"/>
                </a:lnTo>
                <a:lnTo>
                  <a:pt x="0" y="503999"/>
                </a:lnTo>
                <a:lnTo>
                  <a:pt x="42846" y="503999"/>
                </a:lnTo>
                <a:lnTo>
                  <a:pt x="42846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9121" y="2782385"/>
            <a:ext cx="43180" cy="504190"/>
          </a:xfrm>
          <a:custGeom>
            <a:avLst/>
            <a:gdLst/>
            <a:ahLst/>
            <a:cxnLst/>
            <a:rect l="l" t="t" r="r" b="b"/>
            <a:pathLst>
              <a:path w="43180" h="504189">
                <a:moveTo>
                  <a:pt x="42846" y="0"/>
                </a:moveTo>
                <a:lnTo>
                  <a:pt x="0" y="0"/>
                </a:lnTo>
                <a:lnTo>
                  <a:pt x="0" y="504000"/>
                </a:lnTo>
                <a:lnTo>
                  <a:pt x="42846" y="504000"/>
                </a:lnTo>
                <a:lnTo>
                  <a:pt x="42846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9121" y="48310"/>
            <a:ext cx="43180" cy="504190"/>
          </a:xfrm>
          <a:custGeom>
            <a:avLst/>
            <a:gdLst/>
            <a:ahLst/>
            <a:cxnLst/>
            <a:rect l="l" t="t" r="r" b="b"/>
            <a:pathLst>
              <a:path w="43180" h="504190">
                <a:moveTo>
                  <a:pt x="42846" y="0"/>
                </a:moveTo>
                <a:lnTo>
                  <a:pt x="0" y="0"/>
                </a:lnTo>
                <a:lnTo>
                  <a:pt x="0" y="504000"/>
                </a:lnTo>
                <a:lnTo>
                  <a:pt x="42846" y="504000"/>
                </a:lnTo>
                <a:lnTo>
                  <a:pt x="42846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9121" y="1141898"/>
            <a:ext cx="43180" cy="504190"/>
          </a:xfrm>
          <a:custGeom>
            <a:avLst/>
            <a:gdLst/>
            <a:ahLst/>
            <a:cxnLst/>
            <a:rect l="l" t="t" r="r" b="b"/>
            <a:pathLst>
              <a:path w="43180" h="504189">
                <a:moveTo>
                  <a:pt x="42846" y="0"/>
                </a:moveTo>
                <a:lnTo>
                  <a:pt x="0" y="0"/>
                </a:lnTo>
                <a:lnTo>
                  <a:pt x="0" y="503999"/>
                </a:lnTo>
                <a:lnTo>
                  <a:pt x="42846" y="503999"/>
                </a:lnTo>
                <a:lnTo>
                  <a:pt x="42846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9121" y="3329179"/>
            <a:ext cx="43180" cy="504190"/>
          </a:xfrm>
          <a:custGeom>
            <a:avLst/>
            <a:gdLst/>
            <a:ahLst/>
            <a:cxnLst/>
            <a:rect l="l" t="t" r="r" b="b"/>
            <a:pathLst>
              <a:path w="43180" h="504189">
                <a:moveTo>
                  <a:pt x="42846" y="0"/>
                </a:moveTo>
                <a:lnTo>
                  <a:pt x="0" y="0"/>
                </a:lnTo>
                <a:lnTo>
                  <a:pt x="0" y="504000"/>
                </a:lnTo>
                <a:lnTo>
                  <a:pt x="42846" y="504000"/>
                </a:lnTo>
                <a:lnTo>
                  <a:pt x="42846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69121" y="595104"/>
            <a:ext cx="43180" cy="504190"/>
          </a:xfrm>
          <a:custGeom>
            <a:avLst/>
            <a:gdLst/>
            <a:ahLst/>
            <a:cxnLst/>
            <a:rect l="l" t="t" r="r" b="b"/>
            <a:pathLst>
              <a:path w="43180" h="504190">
                <a:moveTo>
                  <a:pt x="42846" y="0"/>
                </a:moveTo>
                <a:lnTo>
                  <a:pt x="0" y="0"/>
                </a:lnTo>
                <a:lnTo>
                  <a:pt x="0" y="504000"/>
                </a:lnTo>
                <a:lnTo>
                  <a:pt x="42846" y="504000"/>
                </a:lnTo>
                <a:lnTo>
                  <a:pt x="42846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69121" y="2235485"/>
            <a:ext cx="43180" cy="504190"/>
          </a:xfrm>
          <a:custGeom>
            <a:avLst/>
            <a:gdLst/>
            <a:ahLst/>
            <a:cxnLst/>
            <a:rect l="l" t="t" r="r" b="b"/>
            <a:pathLst>
              <a:path w="43180" h="504189">
                <a:moveTo>
                  <a:pt x="42846" y="0"/>
                </a:moveTo>
                <a:lnTo>
                  <a:pt x="0" y="0"/>
                </a:lnTo>
                <a:lnTo>
                  <a:pt x="0" y="503999"/>
                </a:lnTo>
                <a:lnTo>
                  <a:pt x="42846" y="503999"/>
                </a:lnTo>
                <a:lnTo>
                  <a:pt x="42846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69121" y="3875973"/>
            <a:ext cx="43180" cy="455295"/>
          </a:xfrm>
          <a:custGeom>
            <a:avLst/>
            <a:gdLst/>
            <a:ahLst/>
            <a:cxnLst/>
            <a:rect l="l" t="t" r="r" b="b"/>
            <a:pathLst>
              <a:path w="43180" h="455295">
                <a:moveTo>
                  <a:pt x="42846" y="0"/>
                </a:moveTo>
                <a:lnTo>
                  <a:pt x="0" y="0"/>
                </a:lnTo>
                <a:lnTo>
                  <a:pt x="0" y="454893"/>
                </a:lnTo>
                <a:lnTo>
                  <a:pt x="42846" y="446549"/>
                </a:lnTo>
                <a:lnTo>
                  <a:pt x="42846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16583" y="3329190"/>
            <a:ext cx="43180" cy="861694"/>
          </a:xfrm>
          <a:custGeom>
            <a:avLst/>
            <a:gdLst/>
            <a:ahLst/>
            <a:cxnLst/>
            <a:rect l="l" t="t" r="r" b="b"/>
            <a:pathLst>
              <a:path w="43180" h="861695">
                <a:moveTo>
                  <a:pt x="42849" y="546785"/>
                </a:moveTo>
                <a:lnTo>
                  <a:pt x="0" y="546785"/>
                </a:lnTo>
                <a:lnTo>
                  <a:pt x="0" y="861428"/>
                </a:lnTo>
                <a:lnTo>
                  <a:pt x="42849" y="847305"/>
                </a:lnTo>
                <a:lnTo>
                  <a:pt x="42849" y="546785"/>
                </a:lnTo>
                <a:close/>
              </a:path>
              <a:path w="43180" h="861695">
                <a:moveTo>
                  <a:pt x="42849" y="0"/>
                </a:moveTo>
                <a:lnTo>
                  <a:pt x="0" y="0"/>
                </a:lnTo>
                <a:lnTo>
                  <a:pt x="0" y="503999"/>
                </a:lnTo>
                <a:lnTo>
                  <a:pt x="42849" y="503999"/>
                </a:lnTo>
                <a:lnTo>
                  <a:pt x="42849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16583" y="48310"/>
            <a:ext cx="43180" cy="1050925"/>
          </a:xfrm>
          <a:custGeom>
            <a:avLst/>
            <a:gdLst/>
            <a:ahLst/>
            <a:cxnLst/>
            <a:rect l="l" t="t" r="r" b="b"/>
            <a:pathLst>
              <a:path w="43180" h="1050925">
                <a:moveTo>
                  <a:pt x="42849" y="546798"/>
                </a:moveTo>
                <a:lnTo>
                  <a:pt x="0" y="546798"/>
                </a:lnTo>
                <a:lnTo>
                  <a:pt x="0" y="1050798"/>
                </a:lnTo>
                <a:lnTo>
                  <a:pt x="42849" y="1050798"/>
                </a:lnTo>
                <a:lnTo>
                  <a:pt x="42849" y="546798"/>
                </a:lnTo>
                <a:close/>
              </a:path>
              <a:path w="43180" h="1050925">
                <a:moveTo>
                  <a:pt x="42849" y="0"/>
                </a:moveTo>
                <a:lnTo>
                  <a:pt x="0" y="0"/>
                </a:lnTo>
                <a:lnTo>
                  <a:pt x="0" y="504012"/>
                </a:lnTo>
                <a:lnTo>
                  <a:pt x="42849" y="504012"/>
                </a:lnTo>
                <a:lnTo>
                  <a:pt x="42849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16583" y="1141907"/>
            <a:ext cx="43180" cy="2145030"/>
          </a:xfrm>
          <a:custGeom>
            <a:avLst/>
            <a:gdLst/>
            <a:ahLst/>
            <a:cxnLst/>
            <a:rect l="l" t="t" r="r" b="b"/>
            <a:pathLst>
              <a:path w="43180" h="2145029">
                <a:moveTo>
                  <a:pt x="42849" y="1640484"/>
                </a:moveTo>
                <a:lnTo>
                  <a:pt x="0" y="1640484"/>
                </a:lnTo>
                <a:lnTo>
                  <a:pt x="0" y="2144484"/>
                </a:lnTo>
                <a:lnTo>
                  <a:pt x="42849" y="2144484"/>
                </a:lnTo>
                <a:lnTo>
                  <a:pt x="42849" y="1640484"/>
                </a:lnTo>
                <a:close/>
              </a:path>
              <a:path w="43180" h="2145029">
                <a:moveTo>
                  <a:pt x="42849" y="1093584"/>
                </a:moveTo>
                <a:lnTo>
                  <a:pt x="0" y="1093584"/>
                </a:lnTo>
                <a:lnTo>
                  <a:pt x="0" y="1597583"/>
                </a:lnTo>
                <a:lnTo>
                  <a:pt x="42849" y="1597583"/>
                </a:lnTo>
                <a:lnTo>
                  <a:pt x="42849" y="1093584"/>
                </a:lnTo>
                <a:close/>
              </a:path>
              <a:path w="43180" h="2145029">
                <a:moveTo>
                  <a:pt x="42849" y="546785"/>
                </a:moveTo>
                <a:lnTo>
                  <a:pt x="0" y="546785"/>
                </a:lnTo>
                <a:lnTo>
                  <a:pt x="0" y="1050785"/>
                </a:lnTo>
                <a:lnTo>
                  <a:pt x="42849" y="1050785"/>
                </a:lnTo>
                <a:lnTo>
                  <a:pt x="42849" y="546785"/>
                </a:lnTo>
                <a:close/>
              </a:path>
              <a:path w="43180" h="2145029">
                <a:moveTo>
                  <a:pt x="42849" y="0"/>
                </a:moveTo>
                <a:lnTo>
                  <a:pt x="0" y="0"/>
                </a:lnTo>
                <a:lnTo>
                  <a:pt x="0" y="503999"/>
                </a:lnTo>
                <a:lnTo>
                  <a:pt x="42849" y="503999"/>
                </a:lnTo>
                <a:lnTo>
                  <a:pt x="42849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64169" y="48310"/>
            <a:ext cx="43180" cy="1597660"/>
          </a:xfrm>
          <a:custGeom>
            <a:avLst/>
            <a:gdLst/>
            <a:ahLst/>
            <a:cxnLst/>
            <a:rect l="l" t="t" r="r" b="b"/>
            <a:pathLst>
              <a:path w="43180" h="1597660">
                <a:moveTo>
                  <a:pt x="42837" y="1093597"/>
                </a:moveTo>
                <a:lnTo>
                  <a:pt x="0" y="1093597"/>
                </a:lnTo>
                <a:lnTo>
                  <a:pt x="0" y="1597596"/>
                </a:lnTo>
                <a:lnTo>
                  <a:pt x="42837" y="1597596"/>
                </a:lnTo>
                <a:lnTo>
                  <a:pt x="42837" y="1093597"/>
                </a:lnTo>
                <a:close/>
              </a:path>
              <a:path w="43180" h="1597660">
                <a:moveTo>
                  <a:pt x="42837" y="546798"/>
                </a:moveTo>
                <a:lnTo>
                  <a:pt x="0" y="546798"/>
                </a:lnTo>
                <a:lnTo>
                  <a:pt x="0" y="1050798"/>
                </a:lnTo>
                <a:lnTo>
                  <a:pt x="42837" y="1050798"/>
                </a:lnTo>
                <a:lnTo>
                  <a:pt x="42837" y="546798"/>
                </a:lnTo>
                <a:close/>
              </a:path>
              <a:path w="43180" h="1597660">
                <a:moveTo>
                  <a:pt x="42837" y="0"/>
                </a:moveTo>
                <a:lnTo>
                  <a:pt x="0" y="0"/>
                </a:lnTo>
                <a:lnTo>
                  <a:pt x="0" y="504012"/>
                </a:lnTo>
                <a:lnTo>
                  <a:pt x="42837" y="504012"/>
                </a:lnTo>
                <a:lnTo>
                  <a:pt x="42837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64169" y="2782391"/>
            <a:ext cx="43180" cy="1050925"/>
          </a:xfrm>
          <a:custGeom>
            <a:avLst/>
            <a:gdLst/>
            <a:ahLst/>
            <a:cxnLst/>
            <a:rect l="l" t="t" r="r" b="b"/>
            <a:pathLst>
              <a:path w="43180" h="1050925">
                <a:moveTo>
                  <a:pt x="42837" y="546798"/>
                </a:moveTo>
                <a:lnTo>
                  <a:pt x="0" y="546798"/>
                </a:lnTo>
                <a:lnTo>
                  <a:pt x="0" y="1050798"/>
                </a:lnTo>
                <a:lnTo>
                  <a:pt x="42837" y="1050798"/>
                </a:lnTo>
                <a:lnTo>
                  <a:pt x="42837" y="546798"/>
                </a:lnTo>
                <a:close/>
              </a:path>
              <a:path w="43180" h="1050925">
                <a:moveTo>
                  <a:pt x="42837" y="0"/>
                </a:moveTo>
                <a:lnTo>
                  <a:pt x="0" y="0"/>
                </a:lnTo>
                <a:lnTo>
                  <a:pt x="0" y="503999"/>
                </a:lnTo>
                <a:lnTo>
                  <a:pt x="42837" y="503999"/>
                </a:lnTo>
                <a:lnTo>
                  <a:pt x="42837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64169" y="1688693"/>
            <a:ext cx="43180" cy="1050925"/>
          </a:xfrm>
          <a:custGeom>
            <a:avLst/>
            <a:gdLst/>
            <a:ahLst/>
            <a:cxnLst/>
            <a:rect l="l" t="t" r="r" b="b"/>
            <a:pathLst>
              <a:path w="43180" h="1050925">
                <a:moveTo>
                  <a:pt x="42837" y="546798"/>
                </a:moveTo>
                <a:lnTo>
                  <a:pt x="0" y="546798"/>
                </a:lnTo>
                <a:lnTo>
                  <a:pt x="0" y="1050798"/>
                </a:lnTo>
                <a:lnTo>
                  <a:pt x="42837" y="1050798"/>
                </a:lnTo>
                <a:lnTo>
                  <a:pt x="42837" y="546798"/>
                </a:lnTo>
                <a:close/>
              </a:path>
              <a:path w="43180" h="1050925">
                <a:moveTo>
                  <a:pt x="42837" y="0"/>
                </a:moveTo>
                <a:lnTo>
                  <a:pt x="0" y="0"/>
                </a:lnTo>
                <a:lnTo>
                  <a:pt x="0" y="503999"/>
                </a:lnTo>
                <a:lnTo>
                  <a:pt x="42837" y="503999"/>
                </a:lnTo>
                <a:lnTo>
                  <a:pt x="42837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64171" y="3875545"/>
            <a:ext cx="43180" cy="94615"/>
          </a:xfrm>
          <a:custGeom>
            <a:avLst/>
            <a:gdLst/>
            <a:ahLst/>
            <a:cxnLst/>
            <a:rect l="l" t="t" r="r" b="b"/>
            <a:pathLst>
              <a:path w="43180" h="94614">
                <a:moveTo>
                  <a:pt x="42845" y="0"/>
                </a:moveTo>
                <a:lnTo>
                  <a:pt x="0" y="427"/>
                </a:lnTo>
                <a:lnTo>
                  <a:pt x="0" y="94359"/>
                </a:lnTo>
                <a:lnTo>
                  <a:pt x="32144" y="78487"/>
                </a:lnTo>
                <a:lnTo>
                  <a:pt x="42845" y="72962"/>
                </a:lnTo>
                <a:lnTo>
                  <a:pt x="42845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11641" y="2235491"/>
            <a:ext cx="43180" cy="1419225"/>
          </a:xfrm>
          <a:custGeom>
            <a:avLst/>
            <a:gdLst/>
            <a:ahLst/>
            <a:cxnLst/>
            <a:rect l="l" t="t" r="r" b="b"/>
            <a:pathLst>
              <a:path w="43180" h="1419225">
                <a:moveTo>
                  <a:pt x="42837" y="1093698"/>
                </a:moveTo>
                <a:lnTo>
                  <a:pt x="0" y="1093698"/>
                </a:lnTo>
                <a:lnTo>
                  <a:pt x="0" y="1418818"/>
                </a:lnTo>
                <a:lnTo>
                  <a:pt x="42837" y="1389392"/>
                </a:lnTo>
                <a:lnTo>
                  <a:pt x="42837" y="1093698"/>
                </a:lnTo>
                <a:close/>
              </a:path>
              <a:path w="43180" h="1419225">
                <a:moveTo>
                  <a:pt x="42837" y="546900"/>
                </a:moveTo>
                <a:lnTo>
                  <a:pt x="0" y="546900"/>
                </a:lnTo>
                <a:lnTo>
                  <a:pt x="0" y="1050899"/>
                </a:lnTo>
                <a:lnTo>
                  <a:pt x="42837" y="1050899"/>
                </a:lnTo>
                <a:lnTo>
                  <a:pt x="42837" y="546900"/>
                </a:lnTo>
                <a:close/>
              </a:path>
              <a:path w="43180" h="1419225">
                <a:moveTo>
                  <a:pt x="42837" y="0"/>
                </a:moveTo>
                <a:lnTo>
                  <a:pt x="0" y="0"/>
                </a:lnTo>
                <a:lnTo>
                  <a:pt x="0" y="503999"/>
                </a:lnTo>
                <a:lnTo>
                  <a:pt x="42837" y="503999"/>
                </a:lnTo>
                <a:lnTo>
                  <a:pt x="42837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511641" y="48310"/>
            <a:ext cx="43180" cy="2144395"/>
          </a:xfrm>
          <a:custGeom>
            <a:avLst/>
            <a:gdLst/>
            <a:ahLst/>
            <a:cxnLst/>
            <a:rect l="l" t="t" r="r" b="b"/>
            <a:pathLst>
              <a:path w="43180" h="2144395">
                <a:moveTo>
                  <a:pt x="42837" y="1640382"/>
                </a:moveTo>
                <a:lnTo>
                  <a:pt x="0" y="1640382"/>
                </a:lnTo>
                <a:lnTo>
                  <a:pt x="0" y="2144382"/>
                </a:lnTo>
                <a:lnTo>
                  <a:pt x="42837" y="2144382"/>
                </a:lnTo>
                <a:lnTo>
                  <a:pt x="42837" y="1640382"/>
                </a:lnTo>
                <a:close/>
              </a:path>
              <a:path w="43180" h="2144395">
                <a:moveTo>
                  <a:pt x="42837" y="1093597"/>
                </a:moveTo>
                <a:lnTo>
                  <a:pt x="0" y="1093597"/>
                </a:lnTo>
                <a:lnTo>
                  <a:pt x="0" y="1597596"/>
                </a:lnTo>
                <a:lnTo>
                  <a:pt x="42837" y="1597596"/>
                </a:lnTo>
                <a:lnTo>
                  <a:pt x="42837" y="1093597"/>
                </a:lnTo>
                <a:close/>
              </a:path>
              <a:path w="43180" h="2144395">
                <a:moveTo>
                  <a:pt x="42837" y="546798"/>
                </a:moveTo>
                <a:lnTo>
                  <a:pt x="0" y="546798"/>
                </a:lnTo>
                <a:lnTo>
                  <a:pt x="0" y="1050798"/>
                </a:lnTo>
                <a:lnTo>
                  <a:pt x="42837" y="1050798"/>
                </a:lnTo>
                <a:lnTo>
                  <a:pt x="42837" y="546798"/>
                </a:lnTo>
                <a:close/>
              </a:path>
              <a:path w="43180" h="2144395">
                <a:moveTo>
                  <a:pt x="42837" y="0"/>
                </a:moveTo>
                <a:lnTo>
                  <a:pt x="0" y="0"/>
                </a:lnTo>
                <a:lnTo>
                  <a:pt x="0" y="504012"/>
                </a:lnTo>
                <a:lnTo>
                  <a:pt x="42837" y="504012"/>
                </a:lnTo>
                <a:lnTo>
                  <a:pt x="42837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059115" y="2782385"/>
            <a:ext cx="43180" cy="434340"/>
          </a:xfrm>
          <a:custGeom>
            <a:avLst/>
            <a:gdLst/>
            <a:ahLst/>
            <a:cxnLst/>
            <a:rect l="l" t="t" r="r" b="b"/>
            <a:pathLst>
              <a:path w="43180" h="434339">
                <a:moveTo>
                  <a:pt x="42845" y="0"/>
                </a:moveTo>
                <a:lnTo>
                  <a:pt x="0" y="0"/>
                </a:lnTo>
                <a:lnTo>
                  <a:pt x="0" y="433925"/>
                </a:lnTo>
                <a:lnTo>
                  <a:pt x="42845" y="393058"/>
                </a:lnTo>
                <a:lnTo>
                  <a:pt x="42845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059115" y="1141898"/>
            <a:ext cx="43180" cy="504190"/>
          </a:xfrm>
          <a:custGeom>
            <a:avLst/>
            <a:gdLst/>
            <a:ahLst/>
            <a:cxnLst/>
            <a:rect l="l" t="t" r="r" b="b"/>
            <a:pathLst>
              <a:path w="43180" h="504189">
                <a:moveTo>
                  <a:pt x="42845" y="0"/>
                </a:moveTo>
                <a:lnTo>
                  <a:pt x="0" y="0"/>
                </a:lnTo>
                <a:lnTo>
                  <a:pt x="0" y="503999"/>
                </a:lnTo>
                <a:lnTo>
                  <a:pt x="42845" y="503999"/>
                </a:lnTo>
                <a:lnTo>
                  <a:pt x="42845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059112" y="48310"/>
            <a:ext cx="43180" cy="1050925"/>
          </a:xfrm>
          <a:custGeom>
            <a:avLst/>
            <a:gdLst/>
            <a:ahLst/>
            <a:cxnLst/>
            <a:rect l="l" t="t" r="r" b="b"/>
            <a:pathLst>
              <a:path w="43180" h="1050925">
                <a:moveTo>
                  <a:pt x="42837" y="546798"/>
                </a:moveTo>
                <a:lnTo>
                  <a:pt x="0" y="546798"/>
                </a:lnTo>
                <a:lnTo>
                  <a:pt x="0" y="1050798"/>
                </a:lnTo>
                <a:lnTo>
                  <a:pt x="42837" y="1050798"/>
                </a:lnTo>
                <a:lnTo>
                  <a:pt x="42837" y="546798"/>
                </a:lnTo>
                <a:close/>
              </a:path>
              <a:path w="43180" h="1050925">
                <a:moveTo>
                  <a:pt x="42837" y="0"/>
                </a:moveTo>
                <a:lnTo>
                  <a:pt x="0" y="0"/>
                </a:lnTo>
                <a:lnTo>
                  <a:pt x="0" y="504012"/>
                </a:lnTo>
                <a:lnTo>
                  <a:pt x="42837" y="504012"/>
                </a:lnTo>
                <a:lnTo>
                  <a:pt x="42837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059112" y="1688693"/>
            <a:ext cx="43180" cy="1050925"/>
          </a:xfrm>
          <a:custGeom>
            <a:avLst/>
            <a:gdLst/>
            <a:ahLst/>
            <a:cxnLst/>
            <a:rect l="l" t="t" r="r" b="b"/>
            <a:pathLst>
              <a:path w="43180" h="1050925">
                <a:moveTo>
                  <a:pt x="42837" y="546798"/>
                </a:moveTo>
                <a:lnTo>
                  <a:pt x="0" y="546798"/>
                </a:lnTo>
                <a:lnTo>
                  <a:pt x="0" y="1050798"/>
                </a:lnTo>
                <a:lnTo>
                  <a:pt x="42837" y="1050798"/>
                </a:lnTo>
                <a:lnTo>
                  <a:pt x="42837" y="546798"/>
                </a:lnTo>
                <a:close/>
              </a:path>
              <a:path w="43180" h="1050925">
                <a:moveTo>
                  <a:pt x="42837" y="0"/>
                </a:moveTo>
                <a:lnTo>
                  <a:pt x="0" y="0"/>
                </a:lnTo>
                <a:lnTo>
                  <a:pt x="0" y="503999"/>
                </a:lnTo>
                <a:lnTo>
                  <a:pt x="42837" y="503999"/>
                </a:lnTo>
                <a:lnTo>
                  <a:pt x="42837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606693" y="2236020"/>
            <a:ext cx="43180" cy="360045"/>
          </a:xfrm>
          <a:custGeom>
            <a:avLst/>
            <a:gdLst/>
            <a:ahLst/>
            <a:cxnLst/>
            <a:rect l="l" t="t" r="r" b="b"/>
            <a:pathLst>
              <a:path w="43179" h="360044">
                <a:moveTo>
                  <a:pt x="42845" y="0"/>
                </a:moveTo>
                <a:lnTo>
                  <a:pt x="0" y="0"/>
                </a:lnTo>
                <a:lnTo>
                  <a:pt x="0" y="359465"/>
                </a:lnTo>
                <a:lnTo>
                  <a:pt x="42845" y="299446"/>
                </a:lnTo>
                <a:lnTo>
                  <a:pt x="42845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606584" y="48310"/>
            <a:ext cx="43180" cy="2144395"/>
          </a:xfrm>
          <a:custGeom>
            <a:avLst/>
            <a:gdLst/>
            <a:ahLst/>
            <a:cxnLst/>
            <a:rect l="l" t="t" r="r" b="b"/>
            <a:pathLst>
              <a:path w="43179" h="2144395">
                <a:moveTo>
                  <a:pt x="42837" y="1640382"/>
                </a:moveTo>
                <a:lnTo>
                  <a:pt x="0" y="1640382"/>
                </a:lnTo>
                <a:lnTo>
                  <a:pt x="0" y="2144382"/>
                </a:lnTo>
                <a:lnTo>
                  <a:pt x="42837" y="2144382"/>
                </a:lnTo>
                <a:lnTo>
                  <a:pt x="42837" y="1640382"/>
                </a:lnTo>
                <a:close/>
              </a:path>
              <a:path w="43179" h="2144395">
                <a:moveTo>
                  <a:pt x="42837" y="1093597"/>
                </a:moveTo>
                <a:lnTo>
                  <a:pt x="0" y="1093597"/>
                </a:lnTo>
                <a:lnTo>
                  <a:pt x="0" y="1597596"/>
                </a:lnTo>
                <a:lnTo>
                  <a:pt x="42837" y="1597596"/>
                </a:lnTo>
                <a:lnTo>
                  <a:pt x="42837" y="1093597"/>
                </a:lnTo>
                <a:close/>
              </a:path>
              <a:path w="43179" h="2144395">
                <a:moveTo>
                  <a:pt x="42837" y="546798"/>
                </a:moveTo>
                <a:lnTo>
                  <a:pt x="0" y="546798"/>
                </a:lnTo>
                <a:lnTo>
                  <a:pt x="0" y="1050798"/>
                </a:lnTo>
                <a:lnTo>
                  <a:pt x="42837" y="1050798"/>
                </a:lnTo>
                <a:lnTo>
                  <a:pt x="42837" y="546798"/>
                </a:lnTo>
                <a:close/>
              </a:path>
              <a:path w="43179" h="2144395">
                <a:moveTo>
                  <a:pt x="42837" y="0"/>
                </a:moveTo>
                <a:lnTo>
                  <a:pt x="0" y="0"/>
                </a:lnTo>
                <a:lnTo>
                  <a:pt x="0" y="504012"/>
                </a:lnTo>
                <a:lnTo>
                  <a:pt x="42837" y="504012"/>
                </a:lnTo>
                <a:lnTo>
                  <a:pt x="42837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154055" y="48310"/>
            <a:ext cx="43180" cy="1539240"/>
          </a:xfrm>
          <a:custGeom>
            <a:avLst/>
            <a:gdLst/>
            <a:ahLst/>
            <a:cxnLst/>
            <a:rect l="l" t="t" r="r" b="b"/>
            <a:pathLst>
              <a:path w="43179" h="1539240">
                <a:moveTo>
                  <a:pt x="42837" y="1093597"/>
                </a:moveTo>
                <a:lnTo>
                  <a:pt x="0" y="1093597"/>
                </a:lnTo>
                <a:lnTo>
                  <a:pt x="0" y="1538643"/>
                </a:lnTo>
                <a:lnTo>
                  <a:pt x="21844" y="1480426"/>
                </a:lnTo>
                <a:lnTo>
                  <a:pt x="42837" y="1421714"/>
                </a:lnTo>
                <a:lnTo>
                  <a:pt x="42837" y="1093597"/>
                </a:lnTo>
                <a:close/>
              </a:path>
              <a:path w="43179" h="1539240">
                <a:moveTo>
                  <a:pt x="42837" y="546798"/>
                </a:moveTo>
                <a:lnTo>
                  <a:pt x="0" y="546798"/>
                </a:lnTo>
                <a:lnTo>
                  <a:pt x="0" y="1050798"/>
                </a:lnTo>
                <a:lnTo>
                  <a:pt x="42837" y="1050798"/>
                </a:lnTo>
                <a:lnTo>
                  <a:pt x="42837" y="546798"/>
                </a:lnTo>
                <a:close/>
              </a:path>
              <a:path w="43179" h="1539240">
                <a:moveTo>
                  <a:pt x="42837" y="0"/>
                </a:moveTo>
                <a:lnTo>
                  <a:pt x="0" y="0"/>
                </a:lnTo>
                <a:lnTo>
                  <a:pt x="0" y="504012"/>
                </a:lnTo>
                <a:lnTo>
                  <a:pt x="42837" y="504012"/>
                </a:lnTo>
                <a:lnTo>
                  <a:pt x="42837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903" y="4379973"/>
            <a:ext cx="519430" cy="27305"/>
          </a:xfrm>
          <a:custGeom>
            <a:avLst/>
            <a:gdLst/>
            <a:ahLst/>
            <a:cxnLst/>
            <a:rect l="l" t="t" r="r" b="b"/>
            <a:pathLst>
              <a:path w="519430" h="27304">
                <a:moveTo>
                  <a:pt x="519085" y="0"/>
                </a:moveTo>
                <a:lnTo>
                  <a:pt x="252044" y="0"/>
                </a:lnTo>
                <a:lnTo>
                  <a:pt x="0" y="0"/>
                </a:lnTo>
                <a:lnTo>
                  <a:pt x="0" y="26852"/>
                </a:lnTo>
                <a:lnTo>
                  <a:pt x="80384" y="26581"/>
                </a:lnTo>
                <a:lnTo>
                  <a:pt x="129247" y="25773"/>
                </a:lnTo>
                <a:lnTo>
                  <a:pt x="178081" y="24428"/>
                </a:lnTo>
                <a:lnTo>
                  <a:pt x="226884" y="22548"/>
                </a:lnTo>
                <a:lnTo>
                  <a:pt x="275659" y="20131"/>
                </a:lnTo>
                <a:lnTo>
                  <a:pt x="324403" y="17177"/>
                </a:lnTo>
                <a:lnTo>
                  <a:pt x="373118" y="13687"/>
                </a:lnTo>
                <a:lnTo>
                  <a:pt x="421803" y="9661"/>
                </a:lnTo>
                <a:lnTo>
                  <a:pt x="470459" y="5098"/>
                </a:lnTo>
                <a:lnTo>
                  <a:pt x="519085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903" y="3833179"/>
            <a:ext cx="2204085" cy="43180"/>
          </a:xfrm>
          <a:custGeom>
            <a:avLst/>
            <a:gdLst/>
            <a:ahLst/>
            <a:cxnLst/>
            <a:rect l="l" t="t" r="r" b="b"/>
            <a:pathLst>
              <a:path w="2204085" h="43179">
                <a:moveTo>
                  <a:pt x="2204025" y="0"/>
                </a:moveTo>
                <a:lnTo>
                  <a:pt x="1944268" y="0"/>
                </a:lnTo>
                <a:lnTo>
                  <a:pt x="0" y="0"/>
                </a:lnTo>
                <a:lnTo>
                  <a:pt x="0" y="42793"/>
                </a:lnTo>
                <a:lnTo>
                  <a:pt x="2127223" y="42793"/>
                </a:lnTo>
                <a:lnTo>
                  <a:pt x="2204025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903" y="3286386"/>
            <a:ext cx="2962910" cy="43180"/>
          </a:xfrm>
          <a:custGeom>
            <a:avLst/>
            <a:gdLst/>
            <a:ahLst/>
            <a:cxnLst/>
            <a:rect l="l" t="t" r="r" b="b"/>
            <a:pathLst>
              <a:path w="2962910" h="43179">
                <a:moveTo>
                  <a:pt x="2962837" y="0"/>
                </a:moveTo>
                <a:lnTo>
                  <a:pt x="2491525" y="0"/>
                </a:lnTo>
                <a:lnTo>
                  <a:pt x="2491740" y="0"/>
                </a:lnTo>
                <a:lnTo>
                  <a:pt x="0" y="0"/>
                </a:lnTo>
                <a:lnTo>
                  <a:pt x="0" y="42792"/>
                </a:lnTo>
                <a:lnTo>
                  <a:pt x="2914420" y="42792"/>
                </a:lnTo>
                <a:lnTo>
                  <a:pt x="2962837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903" y="2739593"/>
            <a:ext cx="3477895" cy="43180"/>
          </a:xfrm>
          <a:custGeom>
            <a:avLst/>
            <a:gdLst/>
            <a:ahLst/>
            <a:cxnLst/>
            <a:rect l="l" t="t" r="r" b="b"/>
            <a:pathLst>
              <a:path w="3477895" h="43180">
                <a:moveTo>
                  <a:pt x="3477317" y="0"/>
                </a:moveTo>
                <a:lnTo>
                  <a:pt x="3039211" y="0"/>
                </a:lnTo>
                <a:lnTo>
                  <a:pt x="0" y="0"/>
                </a:lnTo>
                <a:lnTo>
                  <a:pt x="0" y="42792"/>
                </a:lnTo>
                <a:lnTo>
                  <a:pt x="3443040" y="42792"/>
                </a:lnTo>
                <a:lnTo>
                  <a:pt x="3477317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903" y="2193226"/>
            <a:ext cx="3847465" cy="43180"/>
          </a:xfrm>
          <a:custGeom>
            <a:avLst/>
            <a:gdLst/>
            <a:ahLst/>
            <a:cxnLst/>
            <a:rect l="l" t="t" r="r" b="b"/>
            <a:pathLst>
              <a:path w="3847465" h="43180">
                <a:moveTo>
                  <a:pt x="3847296" y="0"/>
                </a:moveTo>
                <a:lnTo>
                  <a:pt x="3586790" y="0"/>
                </a:lnTo>
                <a:lnTo>
                  <a:pt x="0" y="0"/>
                </a:lnTo>
                <a:lnTo>
                  <a:pt x="0" y="42793"/>
                </a:lnTo>
                <a:lnTo>
                  <a:pt x="3822446" y="42793"/>
                </a:lnTo>
                <a:lnTo>
                  <a:pt x="3847296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903" y="1645898"/>
            <a:ext cx="4111625" cy="43180"/>
          </a:xfrm>
          <a:custGeom>
            <a:avLst/>
            <a:gdLst/>
            <a:ahLst/>
            <a:cxnLst/>
            <a:rect l="l" t="t" r="r" b="b"/>
            <a:pathLst>
              <a:path w="4111625" h="43180">
                <a:moveTo>
                  <a:pt x="4111123" y="0"/>
                </a:moveTo>
                <a:lnTo>
                  <a:pt x="3586790" y="0"/>
                </a:lnTo>
                <a:lnTo>
                  <a:pt x="0" y="0"/>
                </a:lnTo>
                <a:lnTo>
                  <a:pt x="0" y="42793"/>
                </a:lnTo>
                <a:lnTo>
                  <a:pt x="4093771" y="42793"/>
                </a:lnTo>
                <a:lnTo>
                  <a:pt x="4111123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900" y="1098549"/>
            <a:ext cx="4287520" cy="43180"/>
          </a:xfrm>
          <a:custGeom>
            <a:avLst/>
            <a:gdLst/>
            <a:ahLst/>
            <a:cxnLst/>
            <a:rect l="l" t="t" r="r" b="b"/>
            <a:pathLst>
              <a:path w="4287520" h="43180">
                <a:moveTo>
                  <a:pt x="4287088" y="0"/>
                </a:moveTo>
                <a:lnTo>
                  <a:pt x="0" y="0"/>
                </a:lnTo>
                <a:lnTo>
                  <a:pt x="0" y="11430"/>
                </a:lnTo>
                <a:lnTo>
                  <a:pt x="0" y="43180"/>
                </a:lnTo>
                <a:lnTo>
                  <a:pt x="4281690" y="43180"/>
                </a:lnTo>
                <a:lnTo>
                  <a:pt x="4281690" y="11430"/>
                </a:lnTo>
                <a:lnTo>
                  <a:pt x="4287088" y="11430"/>
                </a:lnTo>
                <a:lnTo>
                  <a:pt x="4287088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9903" y="552311"/>
            <a:ext cx="4390390" cy="43180"/>
          </a:xfrm>
          <a:custGeom>
            <a:avLst/>
            <a:gdLst/>
            <a:ahLst/>
            <a:cxnLst/>
            <a:rect l="l" t="t" r="r" b="b"/>
            <a:pathLst>
              <a:path w="4390390" h="43179">
                <a:moveTo>
                  <a:pt x="4390376" y="0"/>
                </a:moveTo>
                <a:lnTo>
                  <a:pt x="0" y="0"/>
                </a:lnTo>
                <a:lnTo>
                  <a:pt x="0" y="42792"/>
                </a:lnTo>
                <a:lnTo>
                  <a:pt x="344593" y="42792"/>
                </a:lnTo>
                <a:lnTo>
                  <a:pt x="4385020" y="42792"/>
                </a:lnTo>
                <a:lnTo>
                  <a:pt x="4390376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-1511" y="8622"/>
            <a:ext cx="4465320" cy="4419600"/>
          </a:xfrm>
          <a:custGeom>
            <a:avLst/>
            <a:gdLst/>
            <a:ahLst/>
            <a:cxnLst/>
            <a:rect l="l" t="t" r="r" b="b"/>
            <a:pathLst>
              <a:path w="4465320" h="4419600">
                <a:moveTo>
                  <a:pt x="3096831" y="3213100"/>
                </a:moveTo>
                <a:lnTo>
                  <a:pt x="3060408" y="3213100"/>
                </a:lnTo>
                <a:lnTo>
                  <a:pt x="3033522" y="3213100"/>
                </a:lnTo>
                <a:lnTo>
                  <a:pt x="2951683" y="3289300"/>
                </a:lnTo>
                <a:lnTo>
                  <a:pt x="2971762" y="3289300"/>
                </a:lnTo>
                <a:lnTo>
                  <a:pt x="2935401" y="3327400"/>
                </a:lnTo>
                <a:lnTo>
                  <a:pt x="2903270" y="3327400"/>
                </a:lnTo>
                <a:lnTo>
                  <a:pt x="2866021" y="3352800"/>
                </a:lnTo>
                <a:lnTo>
                  <a:pt x="2828442" y="3390900"/>
                </a:lnTo>
                <a:lnTo>
                  <a:pt x="2790533" y="3416300"/>
                </a:lnTo>
                <a:lnTo>
                  <a:pt x="2752280" y="3454400"/>
                </a:lnTo>
                <a:lnTo>
                  <a:pt x="2674772" y="3505200"/>
                </a:lnTo>
                <a:lnTo>
                  <a:pt x="2635516" y="3543300"/>
                </a:lnTo>
                <a:lnTo>
                  <a:pt x="2555989" y="3594100"/>
                </a:lnTo>
                <a:lnTo>
                  <a:pt x="2555989" y="3619500"/>
                </a:lnTo>
                <a:lnTo>
                  <a:pt x="2523858" y="3644900"/>
                </a:lnTo>
                <a:lnTo>
                  <a:pt x="2513152" y="3657600"/>
                </a:lnTo>
                <a:lnTo>
                  <a:pt x="2513152" y="3632200"/>
                </a:lnTo>
                <a:lnTo>
                  <a:pt x="2350008" y="3733800"/>
                </a:lnTo>
                <a:lnTo>
                  <a:pt x="2181949" y="3835400"/>
                </a:lnTo>
                <a:lnTo>
                  <a:pt x="2206333" y="3835400"/>
                </a:lnTo>
                <a:lnTo>
                  <a:pt x="2148636" y="3873500"/>
                </a:lnTo>
                <a:lnTo>
                  <a:pt x="2103323" y="3873500"/>
                </a:lnTo>
                <a:lnTo>
                  <a:pt x="2008517" y="3924300"/>
                </a:lnTo>
                <a:lnTo>
                  <a:pt x="2008517" y="3949700"/>
                </a:lnTo>
                <a:lnTo>
                  <a:pt x="2059597" y="3949700"/>
                </a:lnTo>
                <a:lnTo>
                  <a:pt x="2292680" y="3822700"/>
                </a:lnTo>
                <a:lnTo>
                  <a:pt x="2338311" y="3784600"/>
                </a:lnTo>
                <a:lnTo>
                  <a:pt x="2473223" y="3708400"/>
                </a:lnTo>
                <a:lnTo>
                  <a:pt x="2517533" y="3670300"/>
                </a:lnTo>
                <a:lnTo>
                  <a:pt x="2539504" y="3657600"/>
                </a:lnTo>
                <a:lnTo>
                  <a:pt x="2605024" y="3619500"/>
                </a:lnTo>
                <a:lnTo>
                  <a:pt x="2648204" y="3581400"/>
                </a:lnTo>
                <a:lnTo>
                  <a:pt x="2690990" y="3556000"/>
                </a:lnTo>
                <a:lnTo>
                  <a:pt x="2733395" y="3517900"/>
                </a:lnTo>
                <a:lnTo>
                  <a:pt x="2775420" y="3492500"/>
                </a:lnTo>
                <a:lnTo>
                  <a:pt x="2858300" y="3416300"/>
                </a:lnTo>
                <a:lnTo>
                  <a:pt x="2899130" y="3390900"/>
                </a:lnTo>
                <a:lnTo>
                  <a:pt x="2939542" y="3352800"/>
                </a:lnTo>
                <a:lnTo>
                  <a:pt x="2979509" y="3314700"/>
                </a:lnTo>
                <a:lnTo>
                  <a:pt x="3019056" y="3276600"/>
                </a:lnTo>
                <a:lnTo>
                  <a:pt x="3058160" y="3251200"/>
                </a:lnTo>
                <a:lnTo>
                  <a:pt x="3096831" y="3213100"/>
                </a:lnTo>
                <a:close/>
              </a:path>
              <a:path w="4465320" h="4419600">
                <a:moveTo>
                  <a:pt x="4465129" y="0"/>
                </a:moveTo>
                <a:lnTo>
                  <a:pt x="0" y="0"/>
                </a:lnTo>
                <a:lnTo>
                  <a:pt x="0" y="4419600"/>
                </a:lnTo>
                <a:lnTo>
                  <a:pt x="346671" y="4419600"/>
                </a:lnTo>
                <a:lnTo>
                  <a:pt x="395541" y="4406900"/>
                </a:lnTo>
                <a:lnTo>
                  <a:pt x="493204" y="4406900"/>
                </a:lnTo>
                <a:lnTo>
                  <a:pt x="541972" y="4394200"/>
                </a:lnTo>
                <a:lnTo>
                  <a:pt x="590651" y="4394200"/>
                </a:lnTo>
                <a:lnTo>
                  <a:pt x="639254" y="4381500"/>
                </a:lnTo>
                <a:lnTo>
                  <a:pt x="687768" y="4381500"/>
                </a:lnTo>
                <a:lnTo>
                  <a:pt x="736206" y="4368800"/>
                </a:lnTo>
                <a:lnTo>
                  <a:pt x="784567" y="4368800"/>
                </a:lnTo>
                <a:lnTo>
                  <a:pt x="881037" y="4343400"/>
                </a:lnTo>
                <a:lnTo>
                  <a:pt x="929144" y="4343400"/>
                </a:lnTo>
                <a:lnTo>
                  <a:pt x="1496034" y="4191000"/>
                </a:lnTo>
                <a:lnTo>
                  <a:pt x="1542237" y="4165600"/>
                </a:lnTo>
                <a:lnTo>
                  <a:pt x="1634070" y="4140200"/>
                </a:lnTo>
                <a:lnTo>
                  <a:pt x="1679702" y="4114800"/>
                </a:lnTo>
                <a:lnTo>
                  <a:pt x="1725142" y="4102100"/>
                </a:lnTo>
                <a:lnTo>
                  <a:pt x="1770405" y="4076700"/>
                </a:lnTo>
                <a:lnTo>
                  <a:pt x="1819300" y="4064000"/>
                </a:lnTo>
                <a:lnTo>
                  <a:pt x="1964309" y="3987800"/>
                </a:lnTo>
                <a:lnTo>
                  <a:pt x="2012099" y="3975100"/>
                </a:lnTo>
                <a:lnTo>
                  <a:pt x="2035848" y="3962400"/>
                </a:lnTo>
                <a:lnTo>
                  <a:pt x="1987105" y="3962400"/>
                </a:lnTo>
                <a:lnTo>
                  <a:pt x="1965680" y="3962400"/>
                </a:lnTo>
                <a:lnTo>
                  <a:pt x="1923745" y="3962400"/>
                </a:lnTo>
                <a:lnTo>
                  <a:pt x="1881581" y="3987800"/>
                </a:lnTo>
                <a:lnTo>
                  <a:pt x="1839175" y="4000500"/>
                </a:lnTo>
                <a:lnTo>
                  <a:pt x="1796554" y="4025900"/>
                </a:lnTo>
                <a:lnTo>
                  <a:pt x="1753692" y="4038600"/>
                </a:lnTo>
                <a:lnTo>
                  <a:pt x="1705368" y="4064000"/>
                </a:lnTo>
                <a:lnTo>
                  <a:pt x="1656842" y="4076700"/>
                </a:lnTo>
                <a:lnTo>
                  <a:pt x="1608150" y="4102100"/>
                </a:lnTo>
                <a:lnTo>
                  <a:pt x="1559267" y="4114800"/>
                </a:lnTo>
                <a:lnTo>
                  <a:pt x="1510195" y="4140200"/>
                </a:lnTo>
                <a:lnTo>
                  <a:pt x="1460944" y="4152900"/>
                </a:lnTo>
                <a:lnTo>
                  <a:pt x="1460944" y="4178300"/>
                </a:lnTo>
                <a:lnTo>
                  <a:pt x="1439595" y="4178300"/>
                </a:lnTo>
                <a:lnTo>
                  <a:pt x="1428864" y="4191000"/>
                </a:lnTo>
                <a:lnTo>
                  <a:pt x="1418094" y="4191000"/>
                </a:lnTo>
                <a:lnTo>
                  <a:pt x="1418094" y="4165600"/>
                </a:lnTo>
                <a:lnTo>
                  <a:pt x="1368361" y="4178300"/>
                </a:lnTo>
                <a:lnTo>
                  <a:pt x="1318463" y="4203700"/>
                </a:lnTo>
                <a:lnTo>
                  <a:pt x="964653" y="4292600"/>
                </a:lnTo>
                <a:lnTo>
                  <a:pt x="913472" y="4292600"/>
                </a:lnTo>
                <a:lnTo>
                  <a:pt x="913472" y="4318000"/>
                </a:lnTo>
                <a:lnTo>
                  <a:pt x="902792" y="4318000"/>
                </a:lnTo>
                <a:lnTo>
                  <a:pt x="870623" y="4330700"/>
                </a:lnTo>
                <a:lnTo>
                  <a:pt x="870623" y="4305300"/>
                </a:lnTo>
                <a:lnTo>
                  <a:pt x="770305" y="4330700"/>
                </a:lnTo>
                <a:lnTo>
                  <a:pt x="720039" y="4330700"/>
                </a:lnTo>
                <a:lnTo>
                  <a:pt x="669696" y="4343400"/>
                </a:lnTo>
                <a:lnTo>
                  <a:pt x="619264" y="4343400"/>
                </a:lnTo>
                <a:lnTo>
                  <a:pt x="568769" y="4356100"/>
                </a:lnTo>
                <a:lnTo>
                  <a:pt x="518185" y="4356100"/>
                </a:lnTo>
                <a:lnTo>
                  <a:pt x="467537" y="4368800"/>
                </a:lnTo>
                <a:lnTo>
                  <a:pt x="366001" y="4368800"/>
                </a:lnTo>
                <a:lnTo>
                  <a:pt x="366001" y="4381500"/>
                </a:lnTo>
                <a:lnTo>
                  <a:pt x="443217" y="4381500"/>
                </a:lnTo>
                <a:lnTo>
                  <a:pt x="394525" y="4394200"/>
                </a:lnTo>
                <a:lnTo>
                  <a:pt x="248297" y="4394200"/>
                </a:lnTo>
                <a:lnTo>
                  <a:pt x="199491" y="4406900"/>
                </a:lnTo>
                <a:lnTo>
                  <a:pt x="21412" y="4406900"/>
                </a:lnTo>
                <a:lnTo>
                  <a:pt x="21412" y="4381500"/>
                </a:lnTo>
                <a:lnTo>
                  <a:pt x="42837" y="4381500"/>
                </a:lnTo>
                <a:lnTo>
                  <a:pt x="42837" y="3873500"/>
                </a:lnTo>
                <a:lnTo>
                  <a:pt x="21412" y="3873500"/>
                </a:lnTo>
                <a:lnTo>
                  <a:pt x="21412" y="3835400"/>
                </a:lnTo>
                <a:lnTo>
                  <a:pt x="42837" y="3835400"/>
                </a:lnTo>
                <a:lnTo>
                  <a:pt x="42837" y="3327400"/>
                </a:lnTo>
                <a:lnTo>
                  <a:pt x="21412" y="3327400"/>
                </a:lnTo>
                <a:lnTo>
                  <a:pt x="21412" y="3289300"/>
                </a:lnTo>
                <a:lnTo>
                  <a:pt x="42837" y="3289300"/>
                </a:lnTo>
                <a:lnTo>
                  <a:pt x="42837" y="2781300"/>
                </a:lnTo>
                <a:lnTo>
                  <a:pt x="21412" y="2781300"/>
                </a:lnTo>
                <a:lnTo>
                  <a:pt x="21412" y="2743200"/>
                </a:lnTo>
                <a:lnTo>
                  <a:pt x="42837" y="2743200"/>
                </a:lnTo>
                <a:lnTo>
                  <a:pt x="42837" y="2235200"/>
                </a:lnTo>
                <a:lnTo>
                  <a:pt x="21412" y="2235200"/>
                </a:lnTo>
                <a:lnTo>
                  <a:pt x="21412" y="2197100"/>
                </a:lnTo>
                <a:lnTo>
                  <a:pt x="42837" y="2197100"/>
                </a:lnTo>
                <a:lnTo>
                  <a:pt x="42837" y="1689100"/>
                </a:lnTo>
                <a:lnTo>
                  <a:pt x="21412" y="1689100"/>
                </a:lnTo>
                <a:lnTo>
                  <a:pt x="21412" y="1638300"/>
                </a:lnTo>
                <a:lnTo>
                  <a:pt x="42837" y="1638300"/>
                </a:lnTo>
                <a:lnTo>
                  <a:pt x="42837" y="1143000"/>
                </a:lnTo>
                <a:lnTo>
                  <a:pt x="21412" y="1143000"/>
                </a:lnTo>
                <a:lnTo>
                  <a:pt x="21412" y="1092200"/>
                </a:lnTo>
                <a:lnTo>
                  <a:pt x="42837" y="1092200"/>
                </a:lnTo>
                <a:lnTo>
                  <a:pt x="42837" y="596900"/>
                </a:lnTo>
                <a:lnTo>
                  <a:pt x="21412" y="596900"/>
                </a:lnTo>
                <a:lnTo>
                  <a:pt x="21412" y="546100"/>
                </a:lnTo>
                <a:lnTo>
                  <a:pt x="42837" y="546100"/>
                </a:lnTo>
                <a:lnTo>
                  <a:pt x="42837" y="50800"/>
                </a:lnTo>
                <a:lnTo>
                  <a:pt x="21412" y="50800"/>
                </a:lnTo>
                <a:lnTo>
                  <a:pt x="21412" y="39687"/>
                </a:lnTo>
                <a:lnTo>
                  <a:pt x="366001" y="39687"/>
                </a:lnTo>
                <a:lnTo>
                  <a:pt x="4443704" y="39687"/>
                </a:lnTo>
                <a:lnTo>
                  <a:pt x="4443704" y="50800"/>
                </a:lnTo>
                <a:lnTo>
                  <a:pt x="4422279" y="50800"/>
                </a:lnTo>
                <a:lnTo>
                  <a:pt x="4421683" y="101600"/>
                </a:lnTo>
                <a:lnTo>
                  <a:pt x="4420489" y="152400"/>
                </a:lnTo>
                <a:lnTo>
                  <a:pt x="4418723" y="203200"/>
                </a:lnTo>
                <a:lnTo>
                  <a:pt x="4416387" y="254000"/>
                </a:lnTo>
                <a:lnTo>
                  <a:pt x="4413466" y="304800"/>
                </a:lnTo>
                <a:lnTo>
                  <a:pt x="4409960" y="342900"/>
                </a:lnTo>
                <a:lnTo>
                  <a:pt x="4405871" y="393700"/>
                </a:lnTo>
                <a:lnTo>
                  <a:pt x="4401210" y="444500"/>
                </a:lnTo>
                <a:lnTo>
                  <a:pt x="4395965" y="495300"/>
                </a:lnTo>
                <a:lnTo>
                  <a:pt x="4390148" y="546100"/>
                </a:lnTo>
                <a:lnTo>
                  <a:pt x="4411573" y="546100"/>
                </a:lnTo>
                <a:lnTo>
                  <a:pt x="4406214" y="596900"/>
                </a:lnTo>
                <a:lnTo>
                  <a:pt x="4384789" y="596900"/>
                </a:lnTo>
                <a:lnTo>
                  <a:pt x="4377855" y="647700"/>
                </a:lnTo>
                <a:lnTo>
                  <a:pt x="4370324" y="698500"/>
                </a:lnTo>
                <a:lnTo>
                  <a:pt x="4362183" y="749300"/>
                </a:lnTo>
                <a:lnTo>
                  <a:pt x="4353445" y="800100"/>
                </a:lnTo>
                <a:lnTo>
                  <a:pt x="4344111" y="850900"/>
                </a:lnTo>
                <a:lnTo>
                  <a:pt x="4334167" y="901700"/>
                </a:lnTo>
                <a:lnTo>
                  <a:pt x="4323626" y="952500"/>
                </a:lnTo>
                <a:lnTo>
                  <a:pt x="4312475" y="990600"/>
                </a:lnTo>
                <a:lnTo>
                  <a:pt x="4300728" y="1041400"/>
                </a:lnTo>
                <a:lnTo>
                  <a:pt x="4288383" y="1092200"/>
                </a:lnTo>
                <a:lnTo>
                  <a:pt x="4309808" y="1092200"/>
                </a:lnTo>
                <a:lnTo>
                  <a:pt x="4307129" y="1104900"/>
                </a:lnTo>
                <a:lnTo>
                  <a:pt x="4301718" y="1130300"/>
                </a:lnTo>
                <a:lnTo>
                  <a:pt x="4299102" y="1143000"/>
                </a:lnTo>
                <a:lnTo>
                  <a:pt x="4277677" y="1143000"/>
                </a:lnTo>
                <a:lnTo>
                  <a:pt x="4263288" y="1193800"/>
                </a:lnTo>
                <a:lnTo>
                  <a:pt x="4248213" y="1244600"/>
                </a:lnTo>
                <a:lnTo>
                  <a:pt x="4232465" y="1295400"/>
                </a:lnTo>
                <a:lnTo>
                  <a:pt x="4216044" y="1346200"/>
                </a:lnTo>
                <a:lnTo>
                  <a:pt x="4198950" y="1397000"/>
                </a:lnTo>
                <a:lnTo>
                  <a:pt x="4198950" y="1473200"/>
                </a:lnTo>
                <a:lnTo>
                  <a:pt x="4188320" y="1498600"/>
                </a:lnTo>
                <a:lnTo>
                  <a:pt x="4177550" y="1524000"/>
                </a:lnTo>
                <a:lnTo>
                  <a:pt x="4166628" y="1549400"/>
                </a:lnTo>
                <a:lnTo>
                  <a:pt x="4155567" y="1587500"/>
                </a:lnTo>
                <a:lnTo>
                  <a:pt x="4155567" y="1524000"/>
                </a:lnTo>
                <a:lnTo>
                  <a:pt x="4144454" y="1549400"/>
                </a:lnTo>
                <a:lnTo>
                  <a:pt x="4133062" y="1587500"/>
                </a:lnTo>
                <a:lnTo>
                  <a:pt x="4121416" y="1612900"/>
                </a:lnTo>
                <a:lnTo>
                  <a:pt x="4109504" y="1638300"/>
                </a:lnTo>
                <a:lnTo>
                  <a:pt x="4132529" y="1638300"/>
                </a:lnTo>
                <a:lnTo>
                  <a:pt x="4128249" y="1651000"/>
                </a:lnTo>
                <a:lnTo>
                  <a:pt x="4123931" y="1663700"/>
                </a:lnTo>
                <a:lnTo>
                  <a:pt x="4119575" y="1676400"/>
                </a:lnTo>
                <a:lnTo>
                  <a:pt x="4115181" y="1689100"/>
                </a:lnTo>
                <a:lnTo>
                  <a:pt x="4092041" y="1689100"/>
                </a:lnTo>
                <a:lnTo>
                  <a:pt x="4078973" y="1714500"/>
                </a:lnTo>
                <a:lnTo>
                  <a:pt x="4058031" y="1765300"/>
                </a:lnTo>
                <a:lnTo>
                  <a:pt x="4036530" y="1816100"/>
                </a:lnTo>
                <a:lnTo>
                  <a:pt x="4014444" y="1866900"/>
                </a:lnTo>
                <a:lnTo>
                  <a:pt x="3991787" y="1905000"/>
                </a:lnTo>
                <a:lnTo>
                  <a:pt x="3968559" y="1955800"/>
                </a:lnTo>
                <a:lnTo>
                  <a:pt x="3944772" y="2006600"/>
                </a:lnTo>
                <a:lnTo>
                  <a:pt x="3920401" y="2057400"/>
                </a:lnTo>
                <a:lnTo>
                  <a:pt x="3895458" y="2095500"/>
                </a:lnTo>
                <a:lnTo>
                  <a:pt x="3869944" y="2146300"/>
                </a:lnTo>
                <a:lnTo>
                  <a:pt x="3843858" y="2197100"/>
                </a:lnTo>
                <a:lnTo>
                  <a:pt x="3868597" y="2197100"/>
                </a:lnTo>
                <a:lnTo>
                  <a:pt x="3856215" y="2209800"/>
                </a:lnTo>
                <a:lnTo>
                  <a:pt x="3843744" y="2235200"/>
                </a:lnTo>
                <a:lnTo>
                  <a:pt x="3819004" y="2235200"/>
                </a:lnTo>
                <a:lnTo>
                  <a:pt x="3792321" y="2273300"/>
                </a:lnTo>
                <a:lnTo>
                  <a:pt x="3765105" y="2324100"/>
                </a:lnTo>
                <a:lnTo>
                  <a:pt x="3737356" y="2362200"/>
                </a:lnTo>
                <a:lnTo>
                  <a:pt x="3709073" y="2413000"/>
                </a:lnTo>
                <a:lnTo>
                  <a:pt x="3680269" y="2451100"/>
                </a:lnTo>
                <a:lnTo>
                  <a:pt x="3650932" y="2501900"/>
                </a:lnTo>
                <a:lnTo>
                  <a:pt x="3650932" y="2527300"/>
                </a:lnTo>
                <a:lnTo>
                  <a:pt x="3629507" y="2565400"/>
                </a:lnTo>
                <a:lnTo>
                  <a:pt x="3608095" y="2590800"/>
                </a:lnTo>
                <a:lnTo>
                  <a:pt x="3608095" y="2552700"/>
                </a:lnTo>
                <a:lnTo>
                  <a:pt x="3574846" y="2603500"/>
                </a:lnTo>
                <a:lnTo>
                  <a:pt x="3541014" y="2654300"/>
                </a:lnTo>
                <a:lnTo>
                  <a:pt x="3506559" y="2692400"/>
                </a:lnTo>
                <a:lnTo>
                  <a:pt x="3471519" y="2743200"/>
                </a:lnTo>
                <a:lnTo>
                  <a:pt x="3498723" y="2743200"/>
                </a:lnTo>
                <a:lnTo>
                  <a:pt x="3481641" y="2755900"/>
                </a:lnTo>
                <a:lnTo>
                  <a:pt x="3464445" y="2781300"/>
                </a:lnTo>
                <a:lnTo>
                  <a:pt x="3436810" y="2781300"/>
                </a:lnTo>
                <a:lnTo>
                  <a:pt x="3405822" y="2819400"/>
                </a:lnTo>
                <a:lnTo>
                  <a:pt x="3374390" y="2857500"/>
                </a:lnTo>
                <a:lnTo>
                  <a:pt x="3342538" y="2895600"/>
                </a:lnTo>
                <a:lnTo>
                  <a:pt x="3310255" y="2933700"/>
                </a:lnTo>
                <a:lnTo>
                  <a:pt x="3277527" y="2959100"/>
                </a:lnTo>
                <a:lnTo>
                  <a:pt x="3244380" y="2997200"/>
                </a:lnTo>
                <a:lnTo>
                  <a:pt x="3210801" y="3035300"/>
                </a:lnTo>
                <a:lnTo>
                  <a:pt x="3176790" y="3073400"/>
                </a:lnTo>
                <a:lnTo>
                  <a:pt x="3142348" y="3098800"/>
                </a:lnTo>
                <a:lnTo>
                  <a:pt x="3122841" y="3124200"/>
                </a:lnTo>
                <a:lnTo>
                  <a:pt x="3103257" y="3136900"/>
                </a:lnTo>
                <a:lnTo>
                  <a:pt x="3103257" y="3175000"/>
                </a:lnTo>
                <a:lnTo>
                  <a:pt x="3092615" y="3187700"/>
                </a:lnTo>
                <a:lnTo>
                  <a:pt x="3122320" y="3187700"/>
                </a:lnTo>
                <a:lnTo>
                  <a:pt x="3135071" y="3175000"/>
                </a:lnTo>
                <a:lnTo>
                  <a:pt x="3210331" y="3098800"/>
                </a:lnTo>
                <a:lnTo>
                  <a:pt x="3247301" y="3060700"/>
                </a:lnTo>
                <a:lnTo>
                  <a:pt x="3283801" y="3022600"/>
                </a:lnTo>
                <a:lnTo>
                  <a:pt x="3319818" y="2984500"/>
                </a:lnTo>
                <a:lnTo>
                  <a:pt x="3355365" y="2946400"/>
                </a:lnTo>
                <a:lnTo>
                  <a:pt x="3390430" y="2908300"/>
                </a:lnTo>
                <a:lnTo>
                  <a:pt x="3425025" y="2857500"/>
                </a:lnTo>
                <a:lnTo>
                  <a:pt x="3459137" y="2819400"/>
                </a:lnTo>
                <a:lnTo>
                  <a:pt x="3492766" y="2781300"/>
                </a:lnTo>
                <a:lnTo>
                  <a:pt x="3525875" y="2743200"/>
                </a:lnTo>
                <a:lnTo>
                  <a:pt x="3558463" y="2692400"/>
                </a:lnTo>
                <a:lnTo>
                  <a:pt x="3590544" y="2654300"/>
                </a:lnTo>
                <a:lnTo>
                  <a:pt x="3622103" y="2616200"/>
                </a:lnTo>
                <a:lnTo>
                  <a:pt x="3637623" y="2590800"/>
                </a:lnTo>
                <a:lnTo>
                  <a:pt x="3653142" y="2565400"/>
                </a:lnTo>
                <a:lnTo>
                  <a:pt x="3683673" y="2527300"/>
                </a:lnTo>
                <a:lnTo>
                  <a:pt x="3713683" y="2476500"/>
                </a:lnTo>
                <a:lnTo>
                  <a:pt x="3743160" y="2438400"/>
                </a:lnTo>
                <a:lnTo>
                  <a:pt x="3772090" y="2387600"/>
                </a:lnTo>
                <a:lnTo>
                  <a:pt x="3800475" y="2349500"/>
                </a:lnTo>
                <a:lnTo>
                  <a:pt x="3828300" y="2298700"/>
                </a:lnTo>
                <a:lnTo>
                  <a:pt x="3855580" y="2260600"/>
                </a:lnTo>
                <a:lnTo>
                  <a:pt x="3882313" y="2209800"/>
                </a:lnTo>
                <a:lnTo>
                  <a:pt x="3908488" y="2159000"/>
                </a:lnTo>
                <a:lnTo>
                  <a:pt x="3934117" y="2120900"/>
                </a:lnTo>
                <a:lnTo>
                  <a:pt x="3959187" y="2070100"/>
                </a:lnTo>
                <a:lnTo>
                  <a:pt x="3983672" y="2019300"/>
                </a:lnTo>
                <a:lnTo>
                  <a:pt x="4007574" y="1981200"/>
                </a:lnTo>
                <a:lnTo>
                  <a:pt x="4030891" y="1930400"/>
                </a:lnTo>
                <a:lnTo>
                  <a:pt x="4053636" y="1879600"/>
                </a:lnTo>
                <a:lnTo>
                  <a:pt x="4075798" y="1828800"/>
                </a:lnTo>
                <a:lnTo>
                  <a:pt x="4097388" y="1778000"/>
                </a:lnTo>
                <a:lnTo>
                  <a:pt x="4118394" y="1739900"/>
                </a:lnTo>
                <a:lnTo>
                  <a:pt x="4137253" y="1689100"/>
                </a:lnTo>
                <a:lnTo>
                  <a:pt x="4155592" y="1638300"/>
                </a:lnTo>
                <a:lnTo>
                  <a:pt x="4173423" y="1600200"/>
                </a:lnTo>
                <a:lnTo>
                  <a:pt x="4177754" y="1587500"/>
                </a:lnTo>
                <a:lnTo>
                  <a:pt x="4190733" y="1549400"/>
                </a:lnTo>
                <a:lnTo>
                  <a:pt x="4207535" y="1511300"/>
                </a:lnTo>
                <a:lnTo>
                  <a:pt x="4223817" y="1460500"/>
                </a:lnTo>
                <a:lnTo>
                  <a:pt x="4239590" y="1409700"/>
                </a:lnTo>
                <a:lnTo>
                  <a:pt x="4254843" y="1371600"/>
                </a:lnTo>
                <a:lnTo>
                  <a:pt x="4269587" y="1320800"/>
                </a:lnTo>
                <a:lnTo>
                  <a:pt x="4283799" y="1270000"/>
                </a:lnTo>
                <a:lnTo>
                  <a:pt x="4297489" y="1231900"/>
                </a:lnTo>
                <a:lnTo>
                  <a:pt x="4310646" y="1181100"/>
                </a:lnTo>
                <a:lnTo>
                  <a:pt x="4323270" y="1130300"/>
                </a:lnTo>
                <a:lnTo>
                  <a:pt x="4335361" y="1079500"/>
                </a:lnTo>
                <a:lnTo>
                  <a:pt x="4346918" y="1041400"/>
                </a:lnTo>
                <a:lnTo>
                  <a:pt x="4357954" y="990600"/>
                </a:lnTo>
                <a:lnTo>
                  <a:pt x="4368457" y="939800"/>
                </a:lnTo>
                <a:lnTo>
                  <a:pt x="4378426" y="889000"/>
                </a:lnTo>
                <a:lnTo>
                  <a:pt x="4387862" y="850900"/>
                </a:lnTo>
                <a:lnTo>
                  <a:pt x="4396752" y="800100"/>
                </a:lnTo>
                <a:lnTo>
                  <a:pt x="4405109" y="749300"/>
                </a:lnTo>
                <a:lnTo>
                  <a:pt x="4412907" y="698500"/>
                </a:lnTo>
                <a:lnTo>
                  <a:pt x="4420184" y="647700"/>
                </a:lnTo>
                <a:lnTo>
                  <a:pt x="4426902" y="609600"/>
                </a:lnTo>
                <a:lnTo>
                  <a:pt x="4433087" y="558800"/>
                </a:lnTo>
                <a:lnTo>
                  <a:pt x="4438726" y="508000"/>
                </a:lnTo>
                <a:lnTo>
                  <a:pt x="4443831" y="457200"/>
                </a:lnTo>
                <a:lnTo>
                  <a:pt x="4448391" y="406400"/>
                </a:lnTo>
                <a:lnTo>
                  <a:pt x="4452391" y="355600"/>
                </a:lnTo>
                <a:lnTo>
                  <a:pt x="4455858" y="317500"/>
                </a:lnTo>
                <a:lnTo>
                  <a:pt x="4458767" y="266700"/>
                </a:lnTo>
                <a:lnTo>
                  <a:pt x="4461129" y="215900"/>
                </a:lnTo>
                <a:lnTo>
                  <a:pt x="4462958" y="165100"/>
                </a:lnTo>
                <a:lnTo>
                  <a:pt x="4464228" y="114300"/>
                </a:lnTo>
                <a:lnTo>
                  <a:pt x="4464951" y="63500"/>
                </a:lnTo>
                <a:lnTo>
                  <a:pt x="4465129" y="25400"/>
                </a:lnTo>
                <a:lnTo>
                  <a:pt x="4465129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3" name="object 4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06202" y="11333"/>
            <a:ext cx="5390755" cy="4102100"/>
          </a:xfrm>
          <a:prstGeom prst="rect">
            <a:avLst/>
          </a:prstGeom>
        </p:spPr>
      </p:pic>
      <p:sp>
        <p:nvSpPr>
          <p:cNvPr id="44" name="object 44"/>
          <p:cNvSpPr/>
          <p:nvPr/>
        </p:nvSpPr>
        <p:spPr>
          <a:xfrm>
            <a:off x="13907960" y="255772"/>
            <a:ext cx="3175" cy="50165"/>
          </a:xfrm>
          <a:custGeom>
            <a:avLst/>
            <a:gdLst/>
            <a:ahLst/>
            <a:cxnLst/>
            <a:rect l="l" t="t" r="r" b="b"/>
            <a:pathLst>
              <a:path w="3175" h="50164">
                <a:moveTo>
                  <a:pt x="0" y="0"/>
                </a:moveTo>
                <a:lnTo>
                  <a:pt x="0" y="49702"/>
                </a:lnTo>
                <a:lnTo>
                  <a:pt x="2781" y="49702"/>
                </a:lnTo>
                <a:lnTo>
                  <a:pt x="1271" y="24891"/>
                </a:lnTo>
                <a:lnTo>
                  <a:pt x="0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6095243" y="305475"/>
            <a:ext cx="504190" cy="43180"/>
          </a:xfrm>
          <a:custGeom>
            <a:avLst/>
            <a:gdLst/>
            <a:ahLst/>
            <a:cxnLst/>
            <a:rect l="l" t="t" r="r" b="b"/>
            <a:pathLst>
              <a:path w="504190" h="43179">
                <a:moveTo>
                  <a:pt x="503999" y="0"/>
                </a:moveTo>
                <a:lnTo>
                  <a:pt x="0" y="0"/>
                </a:lnTo>
                <a:lnTo>
                  <a:pt x="0" y="42845"/>
                </a:lnTo>
                <a:lnTo>
                  <a:pt x="503999" y="42845"/>
                </a:lnTo>
                <a:lnTo>
                  <a:pt x="503999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7188840" y="305475"/>
            <a:ext cx="504190" cy="43180"/>
          </a:xfrm>
          <a:custGeom>
            <a:avLst/>
            <a:gdLst/>
            <a:ahLst/>
            <a:cxnLst/>
            <a:rect l="l" t="t" r="r" b="b"/>
            <a:pathLst>
              <a:path w="504190" h="43179">
                <a:moveTo>
                  <a:pt x="503999" y="0"/>
                </a:moveTo>
                <a:lnTo>
                  <a:pt x="0" y="0"/>
                </a:lnTo>
                <a:lnTo>
                  <a:pt x="0" y="42845"/>
                </a:lnTo>
                <a:lnTo>
                  <a:pt x="503999" y="42845"/>
                </a:lnTo>
                <a:lnTo>
                  <a:pt x="503999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5001558" y="305485"/>
            <a:ext cx="1050925" cy="43180"/>
          </a:xfrm>
          <a:custGeom>
            <a:avLst/>
            <a:gdLst/>
            <a:ahLst/>
            <a:cxnLst/>
            <a:rect l="l" t="t" r="r" b="b"/>
            <a:pathLst>
              <a:path w="1050925" h="43179">
                <a:moveTo>
                  <a:pt x="503999" y="0"/>
                </a:moveTo>
                <a:lnTo>
                  <a:pt x="0" y="0"/>
                </a:lnTo>
                <a:lnTo>
                  <a:pt x="0" y="42837"/>
                </a:lnTo>
                <a:lnTo>
                  <a:pt x="503999" y="42837"/>
                </a:lnTo>
                <a:lnTo>
                  <a:pt x="503999" y="0"/>
                </a:lnTo>
                <a:close/>
              </a:path>
              <a:path w="1050925" h="43179">
                <a:moveTo>
                  <a:pt x="1050899" y="0"/>
                </a:moveTo>
                <a:lnTo>
                  <a:pt x="546900" y="0"/>
                </a:lnTo>
                <a:lnTo>
                  <a:pt x="546900" y="42837"/>
                </a:lnTo>
                <a:lnTo>
                  <a:pt x="1050899" y="42837"/>
                </a:lnTo>
                <a:lnTo>
                  <a:pt x="1050899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3907961" y="305485"/>
            <a:ext cx="1050925" cy="43180"/>
          </a:xfrm>
          <a:custGeom>
            <a:avLst/>
            <a:gdLst/>
            <a:ahLst/>
            <a:cxnLst/>
            <a:rect l="l" t="t" r="r" b="b"/>
            <a:pathLst>
              <a:path w="1050925" h="43179">
                <a:moveTo>
                  <a:pt x="503999" y="0"/>
                </a:moveTo>
                <a:lnTo>
                  <a:pt x="0" y="0"/>
                </a:lnTo>
                <a:lnTo>
                  <a:pt x="0" y="42837"/>
                </a:lnTo>
                <a:lnTo>
                  <a:pt x="503999" y="42837"/>
                </a:lnTo>
                <a:lnTo>
                  <a:pt x="503999" y="0"/>
                </a:lnTo>
                <a:close/>
              </a:path>
              <a:path w="1050925" h="43179">
                <a:moveTo>
                  <a:pt x="1050798" y="0"/>
                </a:moveTo>
                <a:lnTo>
                  <a:pt x="546798" y="0"/>
                </a:lnTo>
                <a:lnTo>
                  <a:pt x="546798" y="42837"/>
                </a:lnTo>
                <a:lnTo>
                  <a:pt x="1050798" y="42837"/>
                </a:lnTo>
                <a:lnTo>
                  <a:pt x="1050798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7735625" y="305475"/>
            <a:ext cx="504190" cy="43180"/>
          </a:xfrm>
          <a:custGeom>
            <a:avLst/>
            <a:gdLst/>
            <a:ahLst/>
            <a:cxnLst/>
            <a:rect l="l" t="t" r="r" b="b"/>
            <a:pathLst>
              <a:path w="504190" h="43179">
                <a:moveTo>
                  <a:pt x="503999" y="0"/>
                </a:moveTo>
                <a:lnTo>
                  <a:pt x="0" y="0"/>
                </a:lnTo>
                <a:lnTo>
                  <a:pt x="0" y="42845"/>
                </a:lnTo>
                <a:lnTo>
                  <a:pt x="503999" y="42845"/>
                </a:lnTo>
                <a:lnTo>
                  <a:pt x="503999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6642041" y="305475"/>
            <a:ext cx="504190" cy="43180"/>
          </a:xfrm>
          <a:custGeom>
            <a:avLst/>
            <a:gdLst/>
            <a:ahLst/>
            <a:cxnLst/>
            <a:rect l="l" t="t" r="r" b="b"/>
            <a:pathLst>
              <a:path w="504190" h="43179">
                <a:moveTo>
                  <a:pt x="503999" y="0"/>
                </a:moveTo>
                <a:lnTo>
                  <a:pt x="0" y="0"/>
                </a:lnTo>
                <a:lnTo>
                  <a:pt x="0" y="42845"/>
                </a:lnTo>
                <a:lnTo>
                  <a:pt x="503999" y="42845"/>
                </a:lnTo>
                <a:lnTo>
                  <a:pt x="503999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6095243" y="852947"/>
            <a:ext cx="504190" cy="43180"/>
          </a:xfrm>
          <a:custGeom>
            <a:avLst/>
            <a:gdLst/>
            <a:ahLst/>
            <a:cxnLst/>
            <a:rect l="l" t="t" r="r" b="b"/>
            <a:pathLst>
              <a:path w="504190" h="43180">
                <a:moveTo>
                  <a:pt x="503999" y="0"/>
                </a:moveTo>
                <a:lnTo>
                  <a:pt x="0" y="0"/>
                </a:lnTo>
                <a:lnTo>
                  <a:pt x="0" y="42845"/>
                </a:lnTo>
                <a:lnTo>
                  <a:pt x="503999" y="42845"/>
                </a:lnTo>
                <a:lnTo>
                  <a:pt x="503999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5001557" y="852947"/>
            <a:ext cx="504190" cy="43180"/>
          </a:xfrm>
          <a:custGeom>
            <a:avLst/>
            <a:gdLst/>
            <a:ahLst/>
            <a:cxnLst/>
            <a:rect l="l" t="t" r="r" b="b"/>
            <a:pathLst>
              <a:path w="504190" h="43180">
                <a:moveTo>
                  <a:pt x="503999" y="0"/>
                </a:moveTo>
                <a:lnTo>
                  <a:pt x="0" y="0"/>
                </a:lnTo>
                <a:lnTo>
                  <a:pt x="0" y="42845"/>
                </a:lnTo>
                <a:lnTo>
                  <a:pt x="503999" y="42845"/>
                </a:lnTo>
                <a:lnTo>
                  <a:pt x="503999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7735625" y="852947"/>
            <a:ext cx="504190" cy="43180"/>
          </a:xfrm>
          <a:custGeom>
            <a:avLst/>
            <a:gdLst/>
            <a:ahLst/>
            <a:cxnLst/>
            <a:rect l="l" t="t" r="r" b="b"/>
            <a:pathLst>
              <a:path w="504190" h="43180">
                <a:moveTo>
                  <a:pt x="503999" y="0"/>
                </a:moveTo>
                <a:lnTo>
                  <a:pt x="0" y="0"/>
                </a:lnTo>
                <a:lnTo>
                  <a:pt x="0" y="42845"/>
                </a:lnTo>
                <a:lnTo>
                  <a:pt x="503999" y="42845"/>
                </a:lnTo>
                <a:lnTo>
                  <a:pt x="503999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6642041" y="852947"/>
            <a:ext cx="504190" cy="43180"/>
          </a:xfrm>
          <a:custGeom>
            <a:avLst/>
            <a:gdLst/>
            <a:ahLst/>
            <a:cxnLst/>
            <a:rect l="l" t="t" r="r" b="b"/>
            <a:pathLst>
              <a:path w="504190" h="43180">
                <a:moveTo>
                  <a:pt x="503999" y="0"/>
                </a:moveTo>
                <a:lnTo>
                  <a:pt x="0" y="0"/>
                </a:lnTo>
                <a:lnTo>
                  <a:pt x="0" y="42845"/>
                </a:lnTo>
                <a:lnTo>
                  <a:pt x="503999" y="42845"/>
                </a:lnTo>
                <a:lnTo>
                  <a:pt x="503999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4454759" y="852947"/>
            <a:ext cx="504190" cy="43180"/>
          </a:xfrm>
          <a:custGeom>
            <a:avLst/>
            <a:gdLst/>
            <a:ahLst/>
            <a:cxnLst/>
            <a:rect l="l" t="t" r="r" b="b"/>
            <a:pathLst>
              <a:path w="504190" h="43180">
                <a:moveTo>
                  <a:pt x="503999" y="0"/>
                </a:moveTo>
                <a:lnTo>
                  <a:pt x="0" y="0"/>
                </a:lnTo>
                <a:lnTo>
                  <a:pt x="0" y="42845"/>
                </a:lnTo>
                <a:lnTo>
                  <a:pt x="503999" y="42845"/>
                </a:lnTo>
                <a:lnTo>
                  <a:pt x="503999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7188840" y="852947"/>
            <a:ext cx="504190" cy="43180"/>
          </a:xfrm>
          <a:custGeom>
            <a:avLst/>
            <a:gdLst/>
            <a:ahLst/>
            <a:cxnLst/>
            <a:rect l="l" t="t" r="r" b="b"/>
            <a:pathLst>
              <a:path w="504190" h="43180">
                <a:moveTo>
                  <a:pt x="503999" y="0"/>
                </a:moveTo>
                <a:lnTo>
                  <a:pt x="0" y="0"/>
                </a:lnTo>
                <a:lnTo>
                  <a:pt x="0" y="42845"/>
                </a:lnTo>
                <a:lnTo>
                  <a:pt x="503999" y="42845"/>
                </a:lnTo>
                <a:lnTo>
                  <a:pt x="503999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5548457" y="852947"/>
            <a:ext cx="504190" cy="43180"/>
          </a:xfrm>
          <a:custGeom>
            <a:avLst/>
            <a:gdLst/>
            <a:ahLst/>
            <a:cxnLst/>
            <a:rect l="l" t="t" r="r" b="b"/>
            <a:pathLst>
              <a:path w="504190" h="43180">
                <a:moveTo>
                  <a:pt x="503999" y="0"/>
                </a:moveTo>
                <a:lnTo>
                  <a:pt x="0" y="0"/>
                </a:lnTo>
                <a:lnTo>
                  <a:pt x="0" y="42845"/>
                </a:lnTo>
                <a:lnTo>
                  <a:pt x="503999" y="42845"/>
                </a:lnTo>
                <a:lnTo>
                  <a:pt x="503999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3957072" y="852947"/>
            <a:ext cx="455295" cy="43180"/>
          </a:xfrm>
          <a:custGeom>
            <a:avLst/>
            <a:gdLst/>
            <a:ahLst/>
            <a:cxnLst/>
            <a:rect l="l" t="t" r="r" b="b"/>
            <a:pathLst>
              <a:path w="455294" h="43180">
                <a:moveTo>
                  <a:pt x="454888" y="0"/>
                </a:moveTo>
                <a:lnTo>
                  <a:pt x="0" y="0"/>
                </a:lnTo>
                <a:lnTo>
                  <a:pt x="8343" y="42845"/>
                </a:lnTo>
                <a:lnTo>
                  <a:pt x="454888" y="42845"/>
                </a:lnTo>
                <a:lnTo>
                  <a:pt x="454888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4097330" y="1400428"/>
            <a:ext cx="861694" cy="43180"/>
          </a:xfrm>
          <a:custGeom>
            <a:avLst/>
            <a:gdLst/>
            <a:ahLst/>
            <a:cxnLst/>
            <a:rect l="l" t="t" r="r" b="b"/>
            <a:pathLst>
              <a:path w="861694" h="43180">
                <a:moveTo>
                  <a:pt x="314629" y="0"/>
                </a:moveTo>
                <a:lnTo>
                  <a:pt x="0" y="0"/>
                </a:lnTo>
                <a:lnTo>
                  <a:pt x="14122" y="42837"/>
                </a:lnTo>
                <a:lnTo>
                  <a:pt x="314629" y="42837"/>
                </a:lnTo>
                <a:lnTo>
                  <a:pt x="314629" y="0"/>
                </a:lnTo>
                <a:close/>
              </a:path>
              <a:path w="861694" h="43180">
                <a:moveTo>
                  <a:pt x="861428" y="0"/>
                </a:moveTo>
                <a:lnTo>
                  <a:pt x="357428" y="0"/>
                </a:lnTo>
                <a:lnTo>
                  <a:pt x="357428" y="42837"/>
                </a:lnTo>
                <a:lnTo>
                  <a:pt x="861428" y="42837"/>
                </a:lnTo>
                <a:lnTo>
                  <a:pt x="861428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7188840" y="1400428"/>
            <a:ext cx="1050925" cy="43180"/>
          </a:xfrm>
          <a:custGeom>
            <a:avLst/>
            <a:gdLst/>
            <a:ahLst/>
            <a:cxnLst/>
            <a:rect l="l" t="t" r="r" b="b"/>
            <a:pathLst>
              <a:path w="1050925" h="43180">
                <a:moveTo>
                  <a:pt x="503999" y="0"/>
                </a:moveTo>
                <a:lnTo>
                  <a:pt x="0" y="0"/>
                </a:lnTo>
                <a:lnTo>
                  <a:pt x="0" y="42837"/>
                </a:lnTo>
                <a:lnTo>
                  <a:pt x="503999" y="42837"/>
                </a:lnTo>
                <a:lnTo>
                  <a:pt x="503999" y="0"/>
                </a:lnTo>
                <a:close/>
              </a:path>
              <a:path w="1050925" h="43180">
                <a:moveTo>
                  <a:pt x="1050785" y="0"/>
                </a:moveTo>
                <a:lnTo>
                  <a:pt x="546785" y="0"/>
                </a:lnTo>
                <a:lnTo>
                  <a:pt x="546785" y="42837"/>
                </a:lnTo>
                <a:lnTo>
                  <a:pt x="1050785" y="42837"/>
                </a:lnTo>
                <a:lnTo>
                  <a:pt x="1050785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5001558" y="1400428"/>
            <a:ext cx="2145030" cy="43180"/>
          </a:xfrm>
          <a:custGeom>
            <a:avLst/>
            <a:gdLst/>
            <a:ahLst/>
            <a:cxnLst/>
            <a:rect l="l" t="t" r="r" b="b"/>
            <a:pathLst>
              <a:path w="2145030" h="43180">
                <a:moveTo>
                  <a:pt x="503999" y="0"/>
                </a:moveTo>
                <a:lnTo>
                  <a:pt x="0" y="0"/>
                </a:lnTo>
                <a:lnTo>
                  <a:pt x="0" y="42837"/>
                </a:lnTo>
                <a:lnTo>
                  <a:pt x="503999" y="42837"/>
                </a:lnTo>
                <a:lnTo>
                  <a:pt x="503999" y="0"/>
                </a:lnTo>
                <a:close/>
              </a:path>
              <a:path w="2145030" h="43180">
                <a:moveTo>
                  <a:pt x="1050899" y="0"/>
                </a:moveTo>
                <a:lnTo>
                  <a:pt x="546900" y="0"/>
                </a:lnTo>
                <a:lnTo>
                  <a:pt x="546900" y="42837"/>
                </a:lnTo>
                <a:lnTo>
                  <a:pt x="1050899" y="42837"/>
                </a:lnTo>
                <a:lnTo>
                  <a:pt x="1050899" y="0"/>
                </a:lnTo>
                <a:close/>
              </a:path>
              <a:path w="2145030" h="43180">
                <a:moveTo>
                  <a:pt x="1597685" y="0"/>
                </a:moveTo>
                <a:lnTo>
                  <a:pt x="1093685" y="0"/>
                </a:lnTo>
                <a:lnTo>
                  <a:pt x="1093685" y="42837"/>
                </a:lnTo>
                <a:lnTo>
                  <a:pt x="1597685" y="42837"/>
                </a:lnTo>
                <a:lnTo>
                  <a:pt x="1597685" y="0"/>
                </a:lnTo>
                <a:close/>
              </a:path>
              <a:path w="2145030" h="43180">
                <a:moveTo>
                  <a:pt x="2144484" y="0"/>
                </a:moveTo>
                <a:lnTo>
                  <a:pt x="1640484" y="0"/>
                </a:lnTo>
                <a:lnTo>
                  <a:pt x="1640484" y="42837"/>
                </a:lnTo>
                <a:lnTo>
                  <a:pt x="2144484" y="42837"/>
                </a:lnTo>
                <a:lnTo>
                  <a:pt x="2144484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6642043" y="1948001"/>
            <a:ext cx="1597660" cy="43180"/>
          </a:xfrm>
          <a:custGeom>
            <a:avLst/>
            <a:gdLst/>
            <a:ahLst/>
            <a:cxnLst/>
            <a:rect l="l" t="t" r="r" b="b"/>
            <a:pathLst>
              <a:path w="1597659" h="43180">
                <a:moveTo>
                  <a:pt x="503999" y="0"/>
                </a:moveTo>
                <a:lnTo>
                  <a:pt x="0" y="0"/>
                </a:lnTo>
                <a:lnTo>
                  <a:pt x="0" y="42849"/>
                </a:lnTo>
                <a:lnTo>
                  <a:pt x="503999" y="42849"/>
                </a:lnTo>
                <a:lnTo>
                  <a:pt x="503999" y="0"/>
                </a:lnTo>
                <a:close/>
              </a:path>
              <a:path w="1597659" h="43180">
                <a:moveTo>
                  <a:pt x="1050798" y="0"/>
                </a:moveTo>
                <a:lnTo>
                  <a:pt x="546798" y="0"/>
                </a:lnTo>
                <a:lnTo>
                  <a:pt x="546798" y="42849"/>
                </a:lnTo>
                <a:lnTo>
                  <a:pt x="1050798" y="42849"/>
                </a:lnTo>
                <a:lnTo>
                  <a:pt x="1050798" y="0"/>
                </a:lnTo>
                <a:close/>
              </a:path>
              <a:path w="1597659" h="43180">
                <a:moveTo>
                  <a:pt x="1597583" y="0"/>
                </a:moveTo>
                <a:lnTo>
                  <a:pt x="1093584" y="0"/>
                </a:lnTo>
                <a:lnTo>
                  <a:pt x="1093584" y="42849"/>
                </a:lnTo>
                <a:lnTo>
                  <a:pt x="1597583" y="42849"/>
                </a:lnTo>
                <a:lnTo>
                  <a:pt x="1597583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4454759" y="1948001"/>
            <a:ext cx="1050925" cy="43180"/>
          </a:xfrm>
          <a:custGeom>
            <a:avLst/>
            <a:gdLst/>
            <a:ahLst/>
            <a:cxnLst/>
            <a:rect l="l" t="t" r="r" b="b"/>
            <a:pathLst>
              <a:path w="1050925" h="43180">
                <a:moveTo>
                  <a:pt x="503999" y="0"/>
                </a:moveTo>
                <a:lnTo>
                  <a:pt x="0" y="0"/>
                </a:lnTo>
                <a:lnTo>
                  <a:pt x="0" y="42849"/>
                </a:lnTo>
                <a:lnTo>
                  <a:pt x="503999" y="42849"/>
                </a:lnTo>
                <a:lnTo>
                  <a:pt x="503999" y="0"/>
                </a:lnTo>
                <a:close/>
              </a:path>
              <a:path w="1050925" h="43180">
                <a:moveTo>
                  <a:pt x="1050798" y="0"/>
                </a:moveTo>
                <a:lnTo>
                  <a:pt x="546798" y="0"/>
                </a:lnTo>
                <a:lnTo>
                  <a:pt x="546798" y="42849"/>
                </a:lnTo>
                <a:lnTo>
                  <a:pt x="1050798" y="42849"/>
                </a:lnTo>
                <a:lnTo>
                  <a:pt x="1050798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5548458" y="1948001"/>
            <a:ext cx="1050925" cy="43180"/>
          </a:xfrm>
          <a:custGeom>
            <a:avLst/>
            <a:gdLst/>
            <a:ahLst/>
            <a:cxnLst/>
            <a:rect l="l" t="t" r="r" b="b"/>
            <a:pathLst>
              <a:path w="1050925" h="43180">
                <a:moveTo>
                  <a:pt x="503999" y="0"/>
                </a:moveTo>
                <a:lnTo>
                  <a:pt x="0" y="0"/>
                </a:lnTo>
                <a:lnTo>
                  <a:pt x="0" y="42849"/>
                </a:lnTo>
                <a:lnTo>
                  <a:pt x="503999" y="42849"/>
                </a:lnTo>
                <a:lnTo>
                  <a:pt x="503999" y="0"/>
                </a:lnTo>
                <a:close/>
              </a:path>
              <a:path w="1050925" h="43180">
                <a:moveTo>
                  <a:pt x="1050785" y="0"/>
                </a:moveTo>
                <a:lnTo>
                  <a:pt x="546785" y="0"/>
                </a:lnTo>
                <a:lnTo>
                  <a:pt x="546785" y="42849"/>
                </a:lnTo>
                <a:lnTo>
                  <a:pt x="1050785" y="42849"/>
                </a:lnTo>
                <a:lnTo>
                  <a:pt x="1050785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4318031" y="1947997"/>
            <a:ext cx="94615" cy="43180"/>
          </a:xfrm>
          <a:custGeom>
            <a:avLst/>
            <a:gdLst/>
            <a:ahLst/>
            <a:cxnLst/>
            <a:rect l="l" t="t" r="r" b="b"/>
            <a:pathLst>
              <a:path w="94615" h="43180">
                <a:moveTo>
                  <a:pt x="93929" y="0"/>
                </a:moveTo>
                <a:lnTo>
                  <a:pt x="0" y="0"/>
                </a:lnTo>
                <a:lnTo>
                  <a:pt x="15873" y="32144"/>
                </a:lnTo>
                <a:lnTo>
                  <a:pt x="21399" y="42845"/>
                </a:lnTo>
                <a:lnTo>
                  <a:pt x="94361" y="42845"/>
                </a:lnTo>
                <a:lnTo>
                  <a:pt x="93929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4633638" y="2495473"/>
            <a:ext cx="1419225" cy="43180"/>
          </a:xfrm>
          <a:custGeom>
            <a:avLst/>
            <a:gdLst/>
            <a:ahLst/>
            <a:cxnLst/>
            <a:rect l="l" t="t" r="r" b="b"/>
            <a:pathLst>
              <a:path w="1419225" h="43180">
                <a:moveTo>
                  <a:pt x="325120" y="0"/>
                </a:moveTo>
                <a:lnTo>
                  <a:pt x="0" y="0"/>
                </a:lnTo>
                <a:lnTo>
                  <a:pt x="29413" y="42849"/>
                </a:lnTo>
                <a:lnTo>
                  <a:pt x="325120" y="42849"/>
                </a:lnTo>
                <a:lnTo>
                  <a:pt x="325120" y="0"/>
                </a:lnTo>
                <a:close/>
              </a:path>
              <a:path w="1419225" h="43180">
                <a:moveTo>
                  <a:pt x="871918" y="0"/>
                </a:moveTo>
                <a:lnTo>
                  <a:pt x="367919" y="0"/>
                </a:lnTo>
                <a:lnTo>
                  <a:pt x="367919" y="42849"/>
                </a:lnTo>
                <a:lnTo>
                  <a:pt x="871918" y="42849"/>
                </a:lnTo>
                <a:lnTo>
                  <a:pt x="871918" y="0"/>
                </a:lnTo>
                <a:close/>
              </a:path>
              <a:path w="1419225" h="43180">
                <a:moveTo>
                  <a:pt x="1418818" y="0"/>
                </a:moveTo>
                <a:lnTo>
                  <a:pt x="914819" y="0"/>
                </a:lnTo>
                <a:lnTo>
                  <a:pt x="914819" y="42849"/>
                </a:lnTo>
                <a:lnTo>
                  <a:pt x="1418818" y="42849"/>
                </a:lnTo>
                <a:lnTo>
                  <a:pt x="1418818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6095243" y="2495473"/>
            <a:ext cx="2144395" cy="43180"/>
          </a:xfrm>
          <a:custGeom>
            <a:avLst/>
            <a:gdLst/>
            <a:ahLst/>
            <a:cxnLst/>
            <a:rect l="l" t="t" r="r" b="b"/>
            <a:pathLst>
              <a:path w="2144394" h="43180">
                <a:moveTo>
                  <a:pt x="503999" y="0"/>
                </a:moveTo>
                <a:lnTo>
                  <a:pt x="0" y="0"/>
                </a:lnTo>
                <a:lnTo>
                  <a:pt x="0" y="42849"/>
                </a:lnTo>
                <a:lnTo>
                  <a:pt x="503999" y="42849"/>
                </a:lnTo>
                <a:lnTo>
                  <a:pt x="503999" y="0"/>
                </a:lnTo>
                <a:close/>
              </a:path>
              <a:path w="2144394" h="43180">
                <a:moveTo>
                  <a:pt x="1050798" y="0"/>
                </a:moveTo>
                <a:lnTo>
                  <a:pt x="546798" y="0"/>
                </a:lnTo>
                <a:lnTo>
                  <a:pt x="546798" y="42849"/>
                </a:lnTo>
                <a:lnTo>
                  <a:pt x="1050798" y="42849"/>
                </a:lnTo>
                <a:lnTo>
                  <a:pt x="1050798" y="0"/>
                </a:lnTo>
                <a:close/>
              </a:path>
              <a:path w="2144394" h="43180">
                <a:moveTo>
                  <a:pt x="1597596" y="0"/>
                </a:moveTo>
                <a:lnTo>
                  <a:pt x="1093597" y="0"/>
                </a:lnTo>
                <a:lnTo>
                  <a:pt x="1093597" y="42849"/>
                </a:lnTo>
                <a:lnTo>
                  <a:pt x="1597596" y="42849"/>
                </a:lnTo>
                <a:lnTo>
                  <a:pt x="1597596" y="0"/>
                </a:lnTo>
                <a:close/>
              </a:path>
              <a:path w="2144394" h="43180">
                <a:moveTo>
                  <a:pt x="2144382" y="0"/>
                </a:moveTo>
                <a:lnTo>
                  <a:pt x="1640382" y="0"/>
                </a:lnTo>
                <a:lnTo>
                  <a:pt x="1640382" y="42849"/>
                </a:lnTo>
                <a:lnTo>
                  <a:pt x="2144382" y="42849"/>
                </a:lnTo>
                <a:lnTo>
                  <a:pt x="2144382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5071622" y="3042940"/>
            <a:ext cx="434340" cy="43180"/>
          </a:xfrm>
          <a:custGeom>
            <a:avLst/>
            <a:gdLst/>
            <a:ahLst/>
            <a:cxnLst/>
            <a:rect l="l" t="t" r="r" b="b"/>
            <a:pathLst>
              <a:path w="434340" h="43180">
                <a:moveTo>
                  <a:pt x="433933" y="0"/>
                </a:moveTo>
                <a:lnTo>
                  <a:pt x="0" y="0"/>
                </a:lnTo>
                <a:lnTo>
                  <a:pt x="40868" y="42845"/>
                </a:lnTo>
                <a:lnTo>
                  <a:pt x="433933" y="42845"/>
                </a:lnTo>
                <a:lnTo>
                  <a:pt x="433933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6642041" y="3042940"/>
            <a:ext cx="504190" cy="43180"/>
          </a:xfrm>
          <a:custGeom>
            <a:avLst/>
            <a:gdLst/>
            <a:ahLst/>
            <a:cxnLst/>
            <a:rect l="l" t="t" r="r" b="b"/>
            <a:pathLst>
              <a:path w="504190" h="43180">
                <a:moveTo>
                  <a:pt x="503999" y="0"/>
                </a:moveTo>
                <a:lnTo>
                  <a:pt x="0" y="0"/>
                </a:lnTo>
                <a:lnTo>
                  <a:pt x="0" y="42845"/>
                </a:lnTo>
                <a:lnTo>
                  <a:pt x="503999" y="42845"/>
                </a:lnTo>
                <a:lnTo>
                  <a:pt x="503999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7188840" y="3042945"/>
            <a:ext cx="1050925" cy="43180"/>
          </a:xfrm>
          <a:custGeom>
            <a:avLst/>
            <a:gdLst/>
            <a:ahLst/>
            <a:cxnLst/>
            <a:rect l="l" t="t" r="r" b="b"/>
            <a:pathLst>
              <a:path w="1050925" h="43180">
                <a:moveTo>
                  <a:pt x="503999" y="0"/>
                </a:moveTo>
                <a:lnTo>
                  <a:pt x="0" y="0"/>
                </a:lnTo>
                <a:lnTo>
                  <a:pt x="0" y="42849"/>
                </a:lnTo>
                <a:lnTo>
                  <a:pt x="503999" y="42849"/>
                </a:lnTo>
                <a:lnTo>
                  <a:pt x="503999" y="0"/>
                </a:lnTo>
                <a:close/>
              </a:path>
              <a:path w="1050925" h="43180">
                <a:moveTo>
                  <a:pt x="1050785" y="0"/>
                </a:moveTo>
                <a:lnTo>
                  <a:pt x="546785" y="0"/>
                </a:lnTo>
                <a:lnTo>
                  <a:pt x="546785" y="42849"/>
                </a:lnTo>
                <a:lnTo>
                  <a:pt x="1050785" y="42849"/>
                </a:lnTo>
                <a:lnTo>
                  <a:pt x="1050785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5548458" y="3042945"/>
            <a:ext cx="1050925" cy="43180"/>
          </a:xfrm>
          <a:custGeom>
            <a:avLst/>
            <a:gdLst/>
            <a:ahLst/>
            <a:cxnLst/>
            <a:rect l="l" t="t" r="r" b="b"/>
            <a:pathLst>
              <a:path w="1050925" h="43180">
                <a:moveTo>
                  <a:pt x="503999" y="0"/>
                </a:moveTo>
                <a:lnTo>
                  <a:pt x="0" y="0"/>
                </a:lnTo>
                <a:lnTo>
                  <a:pt x="0" y="42849"/>
                </a:lnTo>
                <a:lnTo>
                  <a:pt x="503999" y="42849"/>
                </a:lnTo>
                <a:lnTo>
                  <a:pt x="503999" y="0"/>
                </a:lnTo>
                <a:close/>
              </a:path>
              <a:path w="1050925" h="43180">
                <a:moveTo>
                  <a:pt x="1050785" y="0"/>
                </a:moveTo>
                <a:lnTo>
                  <a:pt x="546785" y="0"/>
                </a:lnTo>
                <a:lnTo>
                  <a:pt x="546785" y="42849"/>
                </a:lnTo>
                <a:lnTo>
                  <a:pt x="1050785" y="42849"/>
                </a:lnTo>
                <a:lnTo>
                  <a:pt x="1050785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5692449" y="3590518"/>
            <a:ext cx="360045" cy="43180"/>
          </a:xfrm>
          <a:custGeom>
            <a:avLst/>
            <a:gdLst/>
            <a:ahLst/>
            <a:cxnLst/>
            <a:rect l="l" t="t" r="r" b="b"/>
            <a:pathLst>
              <a:path w="360044" h="43179">
                <a:moveTo>
                  <a:pt x="359473" y="0"/>
                </a:moveTo>
                <a:lnTo>
                  <a:pt x="0" y="0"/>
                </a:lnTo>
                <a:lnTo>
                  <a:pt x="60020" y="42847"/>
                </a:lnTo>
                <a:lnTo>
                  <a:pt x="359473" y="42847"/>
                </a:lnTo>
                <a:lnTo>
                  <a:pt x="359473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6095243" y="3590416"/>
            <a:ext cx="2144395" cy="43180"/>
          </a:xfrm>
          <a:custGeom>
            <a:avLst/>
            <a:gdLst/>
            <a:ahLst/>
            <a:cxnLst/>
            <a:rect l="l" t="t" r="r" b="b"/>
            <a:pathLst>
              <a:path w="2144394" h="43179">
                <a:moveTo>
                  <a:pt x="503999" y="0"/>
                </a:moveTo>
                <a:lnTo>
                  <a:pt x="0" y="0"/>
                </a:lnTo>
                <a:lnTo>
                  <a:pt x="0" y="42849"/>
                </a:lnTo>
                <a:lnTo>
                  <a:pt x="503999" y="42849"/>
                </a:lnTo>
                <a:lnTo>
                  <a:pt x="503999" y="0"/>
                </a:lnTo>
                <a:close/>
              </a:path>
              <a:path w="2144394" h="43179">
                <a:moveTo>
                  <a:pt x="1050798" y="0"/>
                </a:moveTo>
                <a:lnTo>
                  <a:pt x="546798" y="0"/>
                </a:lnTo>
                <a:lnTo>
                  <a:pt x="546798" y="42849"/>
                </a:lnTo>
                <a:lnTo>
                  <a:pt x="1050798" y="42849"/>
                </a:lnTo>
                <a:lnTo>
                  <a:pt x="1050798" y="0"/>
                </a:lnTo>
                <a:close/>
              </a:path>
              <a:path w="2144394" h="43179">
                <a:moveTo>
                  <a:pt x="1597596" y="0"/>
                </a:moveTo>
                <a:lnTo>
                  <a:pt x="1093597" y="0"/>
                </a:lnTo>
                <a:lnTo>
                  <a:pt x="1093597" y="42849"/>
                </a:lnTo>
                <a:lnTo>
                  <a:pt x="1597596" y="42849"/>
                </a:lnTo>
                <a:lnTo>
                  <a:pt x="1597596" y="0"/>
                </a:lnTo>
                <a:close/>
              </a:path>
              <a:path w="2144394" h="43179">
                <a:moveTo>
                  <a:pt x="2144382" y="0"/>
                </a:moveTo>
                <a:lnTo>
                  <a:pt x="1640382" y="0"/>
                </a:lnTo>
                <a:lnTo>
                  <a:pt x="1640382" y="42849"/>
                </a:lnTo>
                <a:lnTo>
                  <a:pt x="2144382" y="42849"/>
                </a:lnTo>
                <a:lnTo>
                  <a:pt x="2144382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6700996" y="4137888"/>
            <a:ext cx="1539240" cy="43180"/>
          </a:xfrm>
          <a:custGeom>
            <a:avLst/>
            <a:gdLst/>
            <a:ahLst/>
            <a:cxnLst/>
            <a:rect l="l" t="t" r="r" b="b"/>
            <a:pathLst>
              <a:path w="1539240" h="43179">
                <a:moveTo>
                  <a:pt x="445046" y="0"/>
                </a:moveTo>
                <a:lnTo>
                  <a:pt x="0" y="0"/>
                </a:lnTo>
                <a:lnTo>
                  <a:pt x="58216" y="21856"/>
                </a:lnTo>
                <a:lnTo>
                  <a:pt x="116928" y="42849"/>
                </a:lnTo>
                <a:lnTo>
                  <a:pt x="445046" y="42849"/>
                </a:lnTo>
                <a:lnTo>
                  <a:pt x="445046" y="0"/>
                </a:lnTo>
                <a:close/>
              </a:path>
              <a:path w="1539240" h="43179">
                <a:moveTo>
                  <a:pt x="991844" y="0"/>
                </a:moveTo>
                <a:lnTo>
                  <a:pt x="487845" y="0"/>
                </a:lnTo>
                <a:lnTo>
                  <a:pt x="487845" y="42849"/>
                </a:lnTo>
                <a:lnTo>
                  <a:pt x="991844" y="42849"/>
                </a:lnTo>
                <a:lnTo>
                  <a:pt x="991844" y="0"/>
                </a:lnTo>
                <a:close/>
              </a:path>
              <a:path w="1539240" h="43179">
                <a:moveTo>
                  <a:pt x="1538630" y="0"/>
                </a:moveTo>
                <a:lnTo>
                  <a:pt x="1034630" y="0"/>
                </a:lnTo>
                <a:lnTo>
                  <a:pt x="1034630" y="42849"/>
                </a:lnTo>
                <a:lnTo>
                  <a:pt x="1538630" y="42849"/>
                </a:lnTo>
                <a:lnTo>
                  <a:pt x="1538630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3881112" y="3728"/>
            <a:ext cx="27305" cy="519430"/>
          </a:xfrm>
          <a:custGeom>
            <a:avLst/>
            <a:gdLst/>
            <a:ahLst/>
            <a:cxnLst/>
            <a:rect l="l" t="t" r="r" b="b"/>
            <a:pathLst>
              <a:path w="27305" h="519430">
                <a:moveTo>
                  <a:pt x="26847" y="0"/>
                </a:moveTo>
                <a:lnTo>
                  <a:pt x="0" y="0"/>
                </a:lnTo>
                <a:lnTo>
                  <a:pt x="272" y="80384"/>
                </a:lnTo>
                <a:lnTo>
                  <a:pt x="1080" y="129247"/>
                </a:lnTo>
                <a:lnTo>
                  <a:pt x="2425" y="178081"/>
                </a:lnTo>
                <a:lnTo>
                  <a:pt x="4306" y="226884"/>
                </a:lnTo>
                <a:lnTo>
                  <a:pt x="6723" y="275659"/>
                </a:lnTo>
                <a:lnTo>
                  <a:pt x="9676" y="324403"/>
                </a:lnTo>
                <a:lnTo>
                  <a:pt x="13165" y="373118"/>
                </a:lnTo>
                <a:lnTo>
                  <a:pt x="17190" y="421803"/>
                </a:lnTo>
                <a:lnTo>
                  <a:pt x="21751" y="470459"/>
                </a:lnTo>
                <a:lnTo>
                  <a:pt x="26847" y="519085"/>
                </a:lnTo>
                <a:lnTo>
                  <a:pt x="26847" y="252044"/>
                </a:lnTo>
                <a:lnTo>
                  <a:pt x="26847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4411960" y="3728"/>
            <a:ext cx="43180" cy="2204085"/>
          </a:xfrm>
          <a:custGeom>
            <a:avLst/>
            <a:gdLst/>
            <a:ahLst/>
            <a:cxnLst/>
            <a:rect l="l" t="t" r="r" b="b"/>
            <a:pathLst>
              <a:path w="43180" h="2204085">
                <a:moveTo>
                  <a:pt x="42799" y="0"/>
                </a:moveTo>
                <a:lnTo>
                  <a:pt x="0" y="0"/>
                </a:lnTo>
                <a:lnTo>
                  <a:pt x="0" y="2127223"/>
                </a:lnTo>
                <a:lnTo>
                  <a:pt x="42799" y="2204025"/>
                </a:lnTo>
                <a:lnTo>
                  <a:pt x="42799" y="1944268"/>
                </a:lnTo>
                <a:lnTo>
                  <a:pt x="42799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4958758" y="3728"/>
            <a:ext cx="43180" cy="2962910"/>
          </a:xfrm>
          <a:custGeom>
            <a:avLst/>
            <a:gdLst/>
            <a:ahLst/>
            <a:cxnLst/>
            <a:rect l="l" t="t" r="r" b="b"/>
            <a:pathLst>
              <a:path w="43180" h="2962910">
                <a:moveTo>
                  <a:pt x="42798" y="0"/>
                </a:moveTo>
                <a:lnTo>
                  <a:pt x="0" y="0"/>
                </a:lnTo>
                <a:lnTo>
                  <a:pt x="0" y="2914421"/>
                </a:lnTo>
                <a:lnTo>
                  <a:pt x="42798" y="2962837"/>
                </a:lnTo>
                <a:lnTo>
                  <a:pt x="42798" y="2491525"/>
                </a:lnTo>
                <a:lnTo>
                  <a:pt x="42798" y="2491740"/>
                </a:lnTo>
                <a:lnTo>
                  <a:pt x="42798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5505557" y="3728"/>
            <a:ext cx="43180" cy="3477895"/>
          </a:xfrm>
          <a:custGeom>
            <a:avLst/>
            <a:gdLst/>
            <a:ahLst/>
            <a:cxnLst/>
            <a:rect l="l" t="t" r="r" b="b"/>
            <a:pathLst>
              <a:path w="43180" h="3477895">
                <a:moveTo>
                  <a:pt x="42786" y="0"/>
                </a:moveTo>
                <a:lnTo>
                  <a:pt x="0" y="0"/>
                </a:lnTo>
                <a:lnTo>
                  <a:pt x="0" y="3443039"/>
                </a:lnTo>
                <a:lnTo>
                  <a:pt x="42786" y="3477317"/>
                </a:lnTo>
                <a:lnTo>
                  <a:pt x="42786" y="3039211"/>
                </a:lnTo>
                <a:lnTo>
                  <a:pt x="42786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6051924" y="3728"/>
            <a:ext cx="43180" cy="3847465"/>
          </a:xfrm>
          <a:custGeom>
            <a:avLst/>
            <a:gdLst/>
            <a:ahLst/>
            <a:cxnLst/>
            <a:rect l="l" t="t" r="r" b="b"/>
            <a:pathLst>
              <a:path w="43180" h="3847465">
                <a:moveTo>
                  <a:pt x="42786" y="0"/>
                </a:moveTo>
                <a:lnTo>
                  <a:pt x="0" y="0"/>
                </a:lnTo>
                <a:lnTo>
                  <a:pt x="0" y="3822446"/>
                </a:lnTo>
                <a:lnTo>
                  <a:pt x="42786" y="3847297"/>
                </a:lnTo>
                <a:lnTo>
                  <a:pt x="42786" y="3586789"/>
                </a:lnTo>
                <a:lnTo>
                  <a:pt x="42786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6599242" y="3728"/>
            <a:ext cx="43180" cy="4111625"/>
          </a:xfrm>
          <a:custGeom>
            <a:avLst/>
            <a:gdLst/>
            <a:ahLst/>
            <a:cxnLst/>
            <a:rect l="l" t="t" r="r" b="b"/>
            <a:pathLst>
              <a:path w="43180" h="4111625">
                <a:moveTo>
                  <a:pt x="42798" y="0"/>
                </a:moveTo>
                <a:lnTo>
                  <a:pt x="0" y="0"/>
                </a:lnTo>
                <a:lnTo>
                  <a:pt x="0" y="4093771"/>
                </a:lnTo>
                <a:lnTo>
                  <a:pt x="42798" y="4111124"/>
                </a:lnTo>
                <a:lnTo>
                  <a:pt x="42798" y="3586789"/>
                </a:lnTo>
                <a:lnTo>
                  <a:pt x="42798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7146041" y="3728"/>
            <a:ext cx="43180" cy="4288790"/>
          </a:xfrm>
          <a:custGeom>
            <a:avLst/>
            <a:gdLst/>
            <a:ahLst/>
            <a:cxnLst/>
            <a:rect l="l" t="t" r="r" b="b"/>
            <a:pathLst>
              <a:path w="43180" h="4288790">
                <a:moveTo>
                  <a:pt x="42798" y="0"/>
                </a:moveTo>
                <a:lnTo>
                  <a:pt x="0" y="0"/>
                </a:lnTo>
                <a:lnTo>
                  <a:pt x="0" y="344592"/>
                </a:lnTo>
                <a:lnTo>
                  <a:pt x="0" y="4277583"/>
                </a:lnTo>
                <a:lnTo>
                  <a:pt x="32062" y="4285792"/>
                </a:lnTo>
                <a:lnTo>
                  <a:pt x="42798" y="4288294"/>
                </a:lnTo>
                <a:lnTo>
                  <a:pt x="42798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7692839" y="3728"/>
            <a:ext cx="43180" cy="4390390"/>
          </a:xfrm>
          <a:custGeom>
            <a:avLst/>
            <a:gdLst/>
            <a:ahLst/>
            <a:cxnLst/>
            <a:rect l="l" t="t" r="r" b="b"/>
            <a:pathLst>
              <a:path w="43180" h="4390390">
                <a:moveTo>
                  <a:pt x="42786" y="0"/>
                </a:moveTo>
                <a:lnTo>
                  <a:pt x="0" y="0"/>
                </a:lnTo>
                <a:lnTo>
                  <a:pt x="0" y="344592"/>
                </a:lnTo>
                <a:lnTo>
                  <a:pt x="0" y="4385020"/>
                </a:lnTo>
                <a:lnTo>
                  <a:pt x="42786" y="4390376"/>
                </a:lnTo>
                <a:lnTo>
                  <a:pt x="42786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3859713" y="2450"/>
            <a:ext cx="4428490" cy="4445000"/>
          </a:xfrm>
          <a:custGeom>
            <a:avLst/>
            <a:gdLst/>
            <a:ahLst/>
            <a:cxnLst/>
            <a:rect l="l" t="t" r="r" b="b"/>
            <a:pathLst>
              <a:path w="4428490" h="4445000">
                <a:moveTo>
                  <a:pt x="4428160" y="0"/>
                </a:moveTo>
                <a:lnTo>
                  <a:pt x="4406773" y="0"/>
                </a:lnTo>
                <a:lnTo>
                  <a:pt x="4406773" y="4423499"/>
                </a:lnTo>
                <a:lnTo>
                  <a:pt x="4406773" y="4432300"/>
                </a:lnTo>
                <a:lnTo>
                  <a:pt x="4379912" y="4432300"/>
                </a:lnTo>
                <a:lnTo>
                  <a:pt x="4379912" y="4423499"/>
                </a:lnTo>
                <a:lnTo>
                  <a:pt x="4406773" y="4423499"/>
                </a:lnTo>
                <a:lnTo>
                  <a:pt x="4406773" y="0"/>
                </a:lnTo>
                <a:lnTo>
                  <a:pt x="4379912" y="0"/>
                </a:lnTo>
                <a:lnTo>
                  <a:pt x="4379912" y="25400"/>
                </a:lnTo>
                <a:lnTo>
                  <a:pt x="4379912" y="345528"/>
                </a:lnTo>
                <a:lnTo>
                  <a:pt x="4379912" y="4406900"/>
                </a:lnTo>
                <a:lnTo>
                  <a:pt x="4177868" y="4406900"/>
                </a:lnTo>
                <a:lnTo>
                  <a:pt x="4127449" y="4394200"/>
                </a:lnTo>
                <a:lnTo>
                  <a:pt x="4026725" y="4394200"/>
                </a:lnTo>
                <a:lnTo>
                  <a:pt x="3976408" y="4381500"/>
                </a:lnTo>
                <a:lnTo>
                  <a:pt x="3875913" y="4381500"/>
                </a:lnTo>
                <a:lnTo>
                  <a:pt x="3875913" y="4394200"/>
                </a:lnTo>
                <a:lnTo>
                  <a:pt x="3833126" y="4394200"/>
                </a:lnTo>
                <a:lnTo>
                  <a:pt x="3833126" y="4368800"/>
                </a:lnTo>
                <a:lnTo>
                  <a:pt x="3782199" y="4368800"/>
                </a:lnTo>
                <a:lnTo>
                  <a:pt x="3680714" y="4343400"/>
                </a:lnTo>
                <a:lnTo>
                  <a:pt x="3630142" y="4343400"/>
                </a:lnTo>
                <a:lnTo>
                  <a:pt x="3429000" y="4292600"/>
                </a:lnTo>
                <a:lnTo>
                  <a:pt x="3379000" y="4292600"/>
                </a:lnTo>
                <a:lnTo>
                  <a:pt x="3329127" y="4279900"/>
                </a:lnTo>
                <a:lnTo>
                  <a:pt x="3329127" y="4292600"/>
                </a:lnTo>
                <a:lnTo>
                  <a:pt x="3296996" y="4292600"/>
                </a:lnTo>
                <a:lnTo>
                  <a:pt x="3286328" y="4279900"/>
                </a:lnTo>
                <a:lnTo>
                  <a:pt x="3286328" y="4267200"/>
                </a:lnTo>
                <a:lnTo>
                  <a:pt x="3233521" y="4254500"/>
                </a:lnTo>
                <a:lnTo>
                  <a:pt x="3180880" y="4229100"/>
                </a:lnTo>
                <a:lnTo>
                  <a:pt x="3024009" y="4191000"/>
                </a:lnTo>
                <a:lnTo>
                  <a:pt x="2958211" y="4191000"/>
                </a:lnTo>
                <a:lnTo>
                  <a:pt x="2841282" y="4140200"/>
                </a:lnTo>
                <a:lnTo>
                  <a:pt x="2902039" y="4140200"/>
                </a:lnTo>
                <a:lnTo>
                  <a:pt x="2841993" y="4114800"/>
                </a:lnTo>
                <a:lnTo>
                  <a:pt x="2782328" y="4089400"/>
                </a:lnTo>
                <a:lnTo>
                  <a:pt x="2782328" y="4114800"/>
                </a:lnTo>
                <a:lnTo>
                  <a:pt x="2760891" y="4114800"/>
                </a:lnTo>
                <a:lnTo>
                  <a:pt x="2750197" y="4102100"/>
                </a:lnTo>
                <a:lnTo>
                  <a:pt x="2739529" y="4102100"/>
                </a:lnTo>
                <a:lnTo>
                  <a:pt x="2739529" y="4076700"/>
                </a:lnTo>
                <a:lnTo>
                  <a:pt x="2708084" y="4064000"/>
                </a:lnTo>
                <a:lnTo>
                  <a:pt x="2659494" y="4038600"/>
                </a:lnTo>
                <a:lnTo>
                  <a:pt x="2611196" y="4025900"/>
                </a:lnTo>
                <a:lnTo>
                  <a:pt x="2467991" y="3949700"/>
                </a:lnTo>
                <a:lnTo>
                  <a:pt x="2420823" y="3937000"/>
                </a:lnTo>
                <a:lnTo>
                  <a:pt x="2281021" y="3860800"/>
                </a:lnTo>
                <a:lnTo>
                  <a:pt x="2234996" y="3835400"/>
                </a:lnTo>
                <a:lnTo>
                  <a:pt x="2234996" y="3860800"/>
                </a:lnTo>
                <a:lnTo>
                  <a:pt x="2213521" y="3848100"/>
                </a:lnTo>
                <a:lnTo>
                  <a:pt x="2202827" y="3835400"/>
                </a:lnTo>
                <a:lnTo>
                  <a:pt x="2192210" y="3835400"/>
                </a:lnTo>
                <a:lnTo>
                  <a:pt x="2192210" y="3810000"/>
                </a:lnTo>
                <a:lnTo>
                  <a:pt x="2147544" y="3784600"/>
                </a:lnTo>
                <a:lnTo>
                  <a:pt x="2103234" y="3746500"/>
                </a:lnTo>
                <a:lnTo>
                  <a:pt x="1972386" y="3670300"/>
                </a:lnTo>
                <a:lnTo>
                  <a:pt x="1929460" y="3632200"/>
                </a:lnTo>
                <a:lnTo>
                  <a:pt x="1892655" y="3632200"/>
                </a:lnTo>
                <a:lnTo>
                  <a:pt x="1862556" y="3619500"/>
                </a:lnTo>
                <a:lnTo>
                  <a:pt x="1832635" y="3594100"/>
                </a:lnTo>
                <a:lnTo>
                  <a:pt x="1868792" y="3594100"/>
                </a:lnTo>
                <a:lnTo>
                  <a:pt x="1823097" y="3556000"/>
                </a:lnTo>
                <a:lnTo>
                  <a:pt x="1777822" y="3530600"/>
                </a:lnTo>
                <a:lnTo>
                  <a:pt x="1718144" y="3479800"/>
                </a:lnTo>
                <a:lnTo>
                  <a:pt x="1688528" y="3454400"/>
                </a:lnTo>
                <a:lnTo>
                  <a:pt x="1688528" y="3479800"/>
                </a:lnTo>
                <a:lnTo>
                  <a:pt x="1645729" y="3454400"/>
                </a:lnTo>
                <a:lnTo>
                  <a:pt x="1645729" y="3429000"/>
                </a:lnTo>
                <a:lnTo>
                  <a:pt x="1608366" y="3390900"/>
                </a:lnTo>
                <a:lnTo>
                  <a:pt x="1571320" y="3365500"/>
                </a:lnTo>
                <a:lnTo>
                  <a:pt x="1534604" y="3327400"/>
                </a:lnTo>
                <a:lnTo>
                  <a:pt x="1498193" y="3302000"/>
                </a:lnTo>
                <a:lnTo>
                  <a:pt x="1426337" y="3225800"/>
                </a:lnTo>
                <a:lnTo>
                  <a:pt x="1390878" y="3200400"/>
                </a:lnTo>
                <a:lnTo>
                  <a:pt x="1320927" y="3124200"/>
                </a:lnTo>
                <a:lnTo>
                  <a:pt x="1311287" y="3124200"/>
                </a:lnTo>
                <a:lnTo>
                  <a:pt x="1282839" y="3086100"/>
                </a:lnTo>
                <a:lnTo>
                  <a:pt x="1252677" y="3086100"/>
                </a:lnTo>
                <a:lnTo>
                  <a:pt x="1242415" y="3073400"/>
                </a:lnTo>
                <a:lnTo>
                  <a:pt x="1232204" y="3073400"/>
                </a:lnTo>
                <a:lnTo>
                  <a:pt x="1211808" y="3048000"/>
                </a:lnTo>
                <a:lnTo>
                  <a:pt x="1241221" y="3048000"/>
                </a:lnTo>
                <a:lnTo>
                  <a:pt x="1191031" y="2997200"/>
                </a:lnTo>
                <a:lnTo>
                  <a:pt x="1174534" y="2971800"/>
                </a:lnTo>
                <a:lnTo>
                  <a:pt x="1166291" y="2959100"/>
                </a:lnTo>
                <a:lnTo>
                  <a:pt x="1141730" y="2933700"/>
                </a:lnTo>
                <a:lnTo>
                  <a:pt x="1141730" y="2971800"/>
                </a:lnTo>
                <a:lnTo>
                  <a:pt x="1109560" y="2933700"/>
                </a:lnTo>
                <a:lnTo>
                  <a:pt x="1098943" y="2921000"/>
                </a:lnTo>
                <a:lnTo>
                  <a:pt x="1098943" y="2895600"/>
                </a:lnTo>
                <a:lnTo>
                  <a:pt x="1067231" y="2857500"/>
                </a:lnTo>
                <a:lnTo>
                  <a:pt x="1035951" y="2819400"/>
                </a:lnTo>
                <a:lnTo>
                  <a:pt x="1005116" y="2781300"/>
                </a:lnTo>
                <a:lnTo>
                  <a:pt x="974699" y="2743200"/>
                </a:lnTo>
                <a:lnTo>
                  <a:pt x="944727" y="2705100"/>
                </a:lnTo>
                <a:lnTo>
                  <a:pt x="915174" y="2667000"/>
                </a:lnTo>
                <a:lnTo>
                  <a:pt x="886066" y="2616200"/>
                </a:lnTo>
                <a:lnTo>
                  <a:pt x="857377" y="2578100"/>
                </a:lnTo>
                <a:lnTo>
                  <a:pt x="829132" y="2540000"/>
                </a:lnTo>
                <a:lnTo>
                  <a:pt x="803236" y="2540000"/>
                </a:lnTo>
                <a:lnTo>
                  <a:pt x="781138" y="2514600"/>
                </a:lnTo>
                <a:lnTo>
                  <a:pt x="773811" y="2501900"/>
                </a:lnTo>
                <a:lnTo>
                  <a:pt x="799490" y="2501900"/>
                </a:lnTo>
                <a:lnTo>
                  <a:pt x="772325" y="2463800"/>
                </a:lnTo>
                <a:lnTo>
                  <a:pt x="745617" y="2413000"/>
                </a:lnTo>
                <a:lnTo>
                  <a:pt x="719366" y="2374900"/>
                </a:lnTo>
                <a:lnTo>
                  <a:pt x="693572" y="2336800"/>
                </a:lnTo>
                <a:lnTo>
                  <a:pt x="668235" y="2298700"/>
                </a:lnTo>
                <a:lnTo>
                  <a:pt x="643343" y="2247900"/>
                </a:lnTo>
                <a:lnTo>
                  <a:pt x="618909" y="2209800"/>
                </a:lnTo>
                <a:lnTo>
                  <a:pt x="594944" y="2171700"/>
                </a:lnTo>
                <a:lnTo>
                  <a:pt x="594944" y="2209800"/>
                </a:lnTo>
                <a:lnTo>
                  <a:pt x="584238" y="2197100"/>
                </a:lnTo>
                <a:lnTo>
                  <a:pt x="573532" y="2171700"/>
                </a:lnTo>
                <a:lnTo>
                  <a:pt x="562838" y="2159000"/>
                </a:lnTo>
                <a:lnTo>
                  <a:pt x="552145" y="2133600"/>
                </a:lnTo>
                <a:lnTo>
                  <a:pt x="552145" y="2095500"/>
                </a:lnTo>
                <a:lnTo>
                  <a:pt x="539699" y="2070100"/>
                </a:lnTo>
                <a:lnTo>
                  <a:pt x="527405" y="2044700"/>
                </a:lnTo>
                <a:lnTo>
                  <a:pt x="515251" y="2019300"/>
                </a:lnTo>
                <a:lnTo>
                  <a:pt x="503250" y="1993900"/>
                </a:lnTo>
                <a:lnTo>
                  <a:pt x="479183" y="1993900"/>
                </a:lnTo>
                <a:lnTo>
                  <a:pt x="468591" y="1968500"/>
                </a:lnTo>
                <a:lnTo>
                  <a:pt x="463245" y="1968500"/>
                </a:lnTo>
                <a:lnTo>
                  <a:pt x="457784" y="1955800"/>
                </a:lnTo>
                <a:lnTo>
                  <a:pt x="481647" y="1955800"/>
                </a:lnTo>
                <a:lnTo>
                  <a:pt x="461492" y="1905000"/>
                </a:lnTo>
                <a:lnTo>
                  <a:pt x="441794" y="1866900"/>
                </a:lnTo>
                <a:lnTo>
                  <a:pt x="422529" y="1828800"/>
                </a:lnTo>
                <a:lnTo>
                  <a:pt x="403720" y="1778000"/>
                </a:lnTo>
                <a:lnTo>
                  <a:pt x="385356" y="1739900"/>
                </a:lnTo>
                <a:lnTo>
                  <a:pt x="365252" y="1689100"/>
                </a:lnTo>
                <a:lnTo>
                  <a:pt x="345770" y="1638300"/>
                </a:lnTo>
                <a:lnTo>
                  <a:pt x="326885" y="1600200"/>
                </a:lnTo>
                <a:lnTo>
                  <a:pt x="308610" y="1549400"/>
                </a:lnTo>
                <a:lnTo>
                  <a:pt x="290931" y="1498600"/>
                </a:lnTo>
                <a:lnTo>
                  <a:pt x="273875" y="1447800"/>
                </a:lnTo>
                <a:lnTo>
                  <a:pt x="251307" y="1447800"/>
                </a:lnTo>
                <a:lnTo>
                  <a:pt x="247713" y="1435100"/>
                </a:lnTo>
                <a:lnTo>
                  <a:pt x="244157" y="1422400"/>
                </a:lnTo>
                <a:lnTo>
                  <a:pt x="240652" y="1409700"/>
                </a:lnTo>
                <a:lnTo>
                  <a:pt x="259549" y="1409700"/>
                </a:lnTo>
                <a:lnTo>
                  <a:pt x="243573" y="1358900"/>
                </a:lnTo>
                <a:lnTo>
                  <a:pt x="228219" y="1308100"/>
                </a:lnTo>
                <a:lnTo>
                  <a:pt x="213474" y="1257300"/>
                </a:lnTo>
                <a:lnTo>
                  <a:pt x="199351" y="1206500"/>
                </a:lnTo>
                <a:lnTo>
                  <a:pt x="185826" y="1155700"/>
                </a:lnTo>
                <a:lnTo>
                  <a:pt x="172923" y="1104900"/>
                </a:lnTo>
                <a:lnTo>
                  <a:pt x="160629" y="1054100"/>
                </a:lnTo>
                <a:lnTo>
                  <a:pt x="148945" y="1003300"/>
                </a:lnTo>
                <a:lnTo>
                  <a:pt x="137871" y="952500"/>
                </a:lnTo>
                <a:lnTo>
                  <a:pt x="127419" y="901700"/>
                </a:lnTo>
                <a:lnTo>
                  <a:pt x="106019" y="901700"/>
                </a:lnTo>
                <a:lnTo>
                  <a:pt x="103886" y="889000"/>
                </a:lnTo>
                <a:lnTo>
                  <a:pt x="97675" y="850900"/>
                </a:lnTo>
                <a:lnTo>
                  <a:pt x="119075" y="850900"/>
                </a:lnTo>
                <a:lnTo>
                  <a:pt x="109905" y="812800"/>
                </a:lnTo>
                <a:lnTo>
                  <a:pt x="101333" y="762000"/>
                </a:lnTo>
                <a:lnTo>
                  <a:pt x="93357" y="711200"/>
                </a:lnTo>
                <a:lnTo>
                  <a:pt x="85966" y="660400"/>
                </a:lnTo>
                <a:lnTo>
                  <a:pt x="79171" y="609600"/>
                </a:lnTo>
                <a:lnTo>
                  <a:pt x="72961" y="558800"/>
                </a:lnTo>
                <a:lnTo>
                  <a:pt x="68745" y="520700"/>
                </a:lnTo>
                <a:lnTo>
                  <a:pt x="67335" y="508000"/>
                </a:lnTo>
                <a:lnTo>
                  <a:pt x="62306" y="457200"/>
                </a:lnTo>
                <a:lnTo>
                  <a:pt x="57873" y="406400"/>
                </a:lnTo>
                <a:lnTo>
                  <a:pt x="54025" y="355600"/>
                </a:lnTo>
                <a:lnTo>
                  <a:pt x="48463" y="355600"/>
                </a:lnTo>
                <a:lnTo>
                  <a:pt x="48463" y="520700"/>
                </a:lnTo>
                <a:lnTo>
                  <a:pt x="43357" y="482600"/>
                </a:lnTo>
                <a:lnTo>
                  <a:pt x="38798" y="431800"/>
                </a:lnTo>
                <a:lnTo>
                  <a:pt x="34772" y="381000"/>
                </a:lnTo>
                <a:lnTo>
                  <a:pt x="31280" y="330200"/>
                </a:lnTo>
                <a:lnTo>
                  <a:pt x="28333" y="279400"/>
                </a:lnTo>
                <a:lnTo>
                  <a:pt x="25920" y="228600"/>
                </a:lnTo>
                <a:lnTo>
                  <a:pt x="24028" y="190500"/>
                </a:lnTo>
                <a:lnTo>
                  <a:pt x="22694" y="139700"/>
                </a:lnTo>
                <a:lnTo>
                  <a:pt x="21882" y="88900"/>
                </a:lnTo>
                <a:lnTo>
                  <a:pt x="21615" y="38100"/>
                </a:lnTo>
                <a:lnTo>
                  <a:pt x="21615" y="12700"/>
                </a:lnTo>
                <a:lnTo>
                  <a:pt x="48247" y="12700"/>
                </a:lnTo>
                <a:lnTo>
                  <a:pt x="48247" y="25400"/>
                </a:lnTo>
                <a:lnTo>
                  <a:pt x="552246" y="25400"/>
                </a:lnTo>
                <a:lnTo>
                  <a:pt x="552246" y="12700"/>
                </a:lnTo>
                <a:lnTo>
                  <a:pt x="595045" y="12700"/>
                </a:lnTo>
                <a:lnTo>
                  <a:pt x="595045" y="25400"/>
                </a:lnTo>
                <a:lnTo>
                  <a:pt x="1099045" y="25400"/>
                </a:lnTo>
                <a:lnTo>
                  <a:pt x="1099045" y="12700"/>
                </a:lnTo>
                <a:lnTo>
                  <a:pt x="1141844" y="12700"/>
                </a:lnTo>
                <a:lnTo>
                  <a:pt x="1141844" y="25400"/>
                </a:lnTo>
                <a:lnTo>
                  <a:pt x="1645843" y="25400"/>
                </a:lnTo>
                <a:lnTo>
                  <a:pt x="1645843" y="12700"/>
                </a:lnTo>
                <a:lnTo>
                  <a:pt x="1688630" y="12700"/>
                </a:lnTo>
                <a:lnTo>
                  <a:pt x="1688630" y="25400"/>
                </a:lnTo>
                <a:lnTo>
                  <a:pt x="2192210" y="25400"/>
                </a:lnTo>
                <a:lnTo>
                  <a:pt x="2192210" y="12700"/>
                </a:lnTo>
                <a:lnTo>
                  <a:pt x="2234996" y="12700"/>
                </a:lnTo>
                <a:lnTo>
                  <a:pt x="2234996" y="25400"/>
                </a:lnTo>
                <a:lnTo>
                  <a:pt x="2739529" y="25400"/>
                </a:lnTo>
                <a:lnTo>
                  <a:pt x="2739529" y="12700"/>
                </a:lnTo>
                <a:lnTo>
                  <a:pt x="2782328" y="12700"/>
                </a:lnTo>
                <a:lnTo>
                  <a:pt x="2782328" y="25400"/>
                </a:lnTo>
                <a:lnTo>
                  <a:pt x="3286328" y="25400"/>
                </a:lnTo>
                <a:lnTo>
                  <a:pt x="3286328" y="12700"/>
                </a:lnTo>
                <a:lnTo>
                  <a:pt x="3329127" y="12700"/>
                </a:lnTo>
                <a:lnTo>
                  <a:pt x="3329127" y="25400"/>
                </a:lnTo>
                <a:lnTo>
                  <a:pt x="3833126" y="25400"/>
                </a:lnTo>
                <a:lnTo>
                  <a:pt x="3833126" y="12700"/>
                </a:lnTo>
                <a:lnTo>
                  <a:pt x="3875913" y="12700"/>
                </a:lnTo>
                <a:lnTo>
                  <a:pt x="3875913" y="25400"/>
                </a:lnTo>
                <a:lnTo>
                  <a:pt x="4379912" y="25400"/>
                </a:lnTo>
                <a:lnTo>
                  <a:pt x="4379912" y="0"/>
                </a:lnTo>
                <a:lnTo>
                  <a:pt x="0" y="0"/>
                </a:lnTo>
                <a:lnTo>
                  <a:pt x="0" y="38100"/>
                </a:lnTo>
                <a:lnTo>
                  <a:pt x="177" y="88900"/>
                </a:lnTo>
                <a:lnTo>
                  <a:pt x="901" y="139700"/>
                </a:lnTo>
                <a:lnTo>
                  <a:pt x="2171" y="190500"/>
                </a:lnTo>
                <a:lnTo>
                  <a:pt x="3987" y="241300"/>
                </a:lnTo>
                <a:lnTo>
                  <a:pt x="6350" y="279400"/>
                </a:lnTo>
                <a:lnTo>
                  <a:pt x="9258" y="330200"/>
                </a:lnTo>
                <a:lnTo>
                  <a:pt x="12725" y="381000"/>
                </a:lnTo>
                <a:lnTo>
                  <a:pt x="16725" y="431800"/>
                </a:lnTo>
                <a:lnTo>
                  <a:pt x="21285" y="482600"/>
                </a:lnTo>
                <a:lnTo>
                  <a:pt x="26365" y="533400"/>
                </a:lnTo>
                <a:lnTo>
                  <a:pt x="32004" y="571500"/>
                </a:lnTo>
                <a:lnTo>
                  <a:pt x="38176" y="622300"/>
                </a:lnTo>
                <a:lnTo>
                  <a:pt x="44894" y="673100"/>
                </a:lnTo>
                <a:lnTo>
                  <a:pt x="52146" y="723900"/>
                </a:lnTo>
                <a:lnTo>
                  <a:pt x="59944" y="774700"/>
                </a:lnTo>
                <a:lnTo>
                  <a:pt x="68287" y="812800"/>
                </a:lnTo>
                <a:lnTo>
                  <a:pt x="77165" y="863600"/>
                </a:lnTo>
                <a:lnTo>
                  <a:pt x="86601" y="914400"/>
                </a:lnTo>
                <a:lnTo>
                  <a:pt x="96558" y="965200"/>
                </a:lnTo>
                <a:lnTo>
                  <a:pt x="107048" y="1016000"/>
                </a:lnTo>
                <a:lnTo>
                  <a:pt x="118059" y="1054100"/>
                </a:lnTo>
                <a:lnTo>
                  <a:pt x="129616" y="1104900"/>
                </a:lnTo>
                <a:lnTo>
                  <a:pt x="141693" y="1155700"/>
                </a:lnTo>
                <a:lnTo>
                  <a:pt x="154292" y="1206500"/>
                </a:lnTo>
                <a:lnTo>
                  <a:pt x="167436" y="1244600"/>
                </a:lnTo>
                <a:lnTo>
                  <a:pt x="181102" y="1295400"/>
                </a:lnTo>
                <a:lnTo>
                  <a:pt x="195313" y="1346200"/>
                </a:lnTo>
                <a:lnTo>
                  <a:pt x="210032" y="1384300"/>
                </a:lnTo>
                <a:lnTo>
                  <a:pt x="225259" y="1435100"/>
                </a:lnTo>
                <a:lnTo>
                  <a:pt x="241020" y="1485900"/>
                </a:lnTo>
                <a:lnTo>
                  <a:pt x="257276" y="1524000"/>
                </a:lnTo>
                <a:lnTo>
                  <a:pt x="274053" y="1574800"/>
                </a:lnTo>
                <a:lnTo>
                  <a:pt x="291350" y="1625600"/>
                </a:lnTo>
                <a:lnTo>
                  <a:pt x="309143" y="1663700"/>
                </a:lnTo>
                <a:lnTo>
                  <a:pt x="327469" y="1714500"/>
                </a:lnTo>
                <a:lnTo>
                  <a:pt x="346303" y="1752600"/>
                </a:lnTo>
                <a:lnTo>
                  <a:pt x="367284" y="1803400"/>
                </a:lnTo>
                <a:lnTo>
                  <a:pt x="388835" y="1854200"/>
                </a:lnTo>
                <a:lnTo>
                  <a:pt x="410984" y="1905000"/>
                </a:lnTo>
                <a:lnTo>
                  <a:pt x="433705" y="1955800"/>
                </a:lnTo>
                <a:lnTo>
                  <a:pt x="456996" y="1993900"/>
                </a:lnTo>
                <a:lnTo>
                  <a:pt x="480872" y="2044700"/>
                </a:lnTo>
                <a:lnTo>
                  <a:pt x="505333" y="2095500"/>
                </a:lnTo>
                <a:lnTo>
                  <a:pt x="530377" y="2146300"/>
                </a:lnTo>
                <a:lnTo>
                  <a:pt x="555967" y="2184400"/>
                </a:lnTo>
                <a:lnTo>
                  <a:pt x="582117" y="2235200"/>
                </a:lnTo>
                <a:lnTo>
                  <a:pt x="608812" y="2273300"/>
                </a:lnTo>
                <a:lnTo>
                  <a:pt x="636066" y="2324100"/>
                </a:lnTo>
                <a:lnTo>
                  <a:pt x="663867" y="2374900"/>
                </a:lnTo>
                <a:lnTo>
                  <a:pt x="692213" y="2413000"/>
                </a:lnTo>
                <a:lnTo>
                  <a:pt x="721106" y="2463800"/>
                </a:lnTo>
                <a:lnTo>
                  <a:pt x="750557" y="2501900"/>
                </a:lnTo>
                <a:lnTo>
                  <a:pt x="780529" y="2552700"/>
                </a:lnTo>
                <a:lnTo>
                  <a:pt x="811022" y="2590800"/>
                </a:lnTo>
                <a:lnTo>
                  <a:pt x="842035" y="2628900"/>
                </a:lnTo>
                <a:lnTo>
                  <a:pt x="873569" y="2679700"/>
                </a:lnTo>
                <a:lnTo>
                  <a:pt x="905611" y="2717800"/>
                </a:lnTo>
                <a:lnTo>
                  <a:pt x="938161" y="2755900"/>
                </a:lnTo>
                <a:lnTo>
                  <a:pt x="971232" y="2806700"/>
                </a:lnTo>
                <a:lnTo>
                  <a:pt x="1004824" y="2844800"/>
                </a:lnTo>
                <a:lnTo>
                  <a:pt x="1038898" y="2882900"/>
                </a:lnTo>
                <a:lnTo>
                  <a:pt x="1073442" y="2921000"/>
                </a:lnTo>
                <a:lnTo>
                  <a:pt x="1108468" y="2971800"/>
                </a:lnTo>
                <a:lnTo>
                  <a:pt x="1143977" y="3009900"/>
                </a:lnTo>
                <a:lnTo>
                  <a:pt x="1179957" y="3048000"/>
                </a:lnTo>
                <a:lnTo>
                  <a:pt x="1216418" y="3086100"/>
                </a:lnTo>
                <a:lnTo>
                  <a:pt x="1253350" y="3124200"/>
                </a:lnTo>
                <a:lnTo>
                  <a:pt x="1328521" y="3200400"/>
                </a:lnTo>
                <a:lnTo>
                  <a:pt x="1366710" y="3238500"/>
                </a:lnTo>
                <a:lnTo>
                  <a:pt x="1405331" y="3263900"/>
                </a:lnTo>
                <a:lnTo>
                  <a:pt x="1444396" y="3302000"/>
                </a:lnTo>
                <a:lnTo>
                  <a:pt x="1483880" y="3340100"/>
                </a:lnTo>
                <a:lnTo>
                  <a:pt x="1523809" y="3378200"/>
                </a:lnTo>
                <a:lnTo>
                  <a:pt x="1564170" y="3416300"/>
                </a:lnTo>
                <a:lnTo>
                  <a:pt x="1604962" y="3441700"/>
                </a:lnTo>
                <a:lnTo>
                  <a:pt x="1687741" y="3517900"/>
                </a:lnTo>
                <a:lnTo>
                  <a:pt x="1729701" y="3543300"/>
                </a:lnTo>
                <a:lnTo>
                  <a:pt x="1772056" y="3581400"/>
                </a:lnTo>
                <a:lnTo>
                  <a:pt x="1814791" y="3606800"/>
                </a:lnTo>
                <a:lnTo>
                  <a:pt x="1857908" y="3644900"/>
                </a:lnTo>
                <a:lnTo>
                  <a:pt x="1945309" y="3695700"/>
                </a:lnTo>
                <a:lnTo>
                  <a:pt x="1989556" y="3733800"/>
                </a:lnTo>
                <a:lnTo>
                  <a:pt x="2124291" y="3810000"/>
                </a:lnTo>
                <a:lnTo>
                  <a:pt x="2169871" y="3848100"/>
                </a:lnTo>
                <a:lnTo>
                  <a:pt x="2402662" y="3975100"/>
                </a:lnTo>
                <a:lnTo>
                  <a:pt x="2450109" y="3987800"/>
                </a:lnTo>
                <a:lnTo>
                  <a:pt x="2642654" y="4089400"/>
                </a:lnTo>
                <a:lnTo>
                  <a:pt x="2691498" y="4102100"/>
                </a:lnTo>
                <a:lnTo>
                  <a:pt x="2736697" y="4127500"/>
                </a:lnTo>
                <a:lnTo>
                  <a:pt x="2782074" y="4140200"/>
                </a:lnTo>
                <a:lnTo>
                  <a:pt x="2827655" y="4165600"/>
                </a:lnTo>
                <a:lnTo>
                  <a:pt x="2965500" y="4203700"/>
                </a:lnTo>
                <a:lnTo>
                  <a:pt x="3011817" y="4229100"/>
                </a:lnTo>
                <a:lnTo>
                  <a:pt x="3531654" y="4368800"/>
                </a:lnTo>
                <a:lnTo>
                  <a:pt x="3579698" y="4368800"/>
                </a:lnTo>
                <a:lnTo>
                  <a:pt x="3676040" y="4394200"/>
                </a:lnTo>
                <a:lnTo>
                  <a:pt x="3724338" y="4394200"/>
                </a:lnTo>
                <a:lnTo>
                  <a:pt x="3772712" y="4406900"/>
                </a:lnTo>
                <a:lnTo>
                  <a:pt x="3821163" y="4406900"/>
                </a:lnTo>
                <a:lnTo>
                  <a:pt x="3869702" y="4419600"/>
                </a:lnTo>
                <a:lnTo>
                  <a:pt x="3918331" y="4419600"/>
                </a:lnTo>
                <a:lnTo>
                  <a:pt x="3967035" y="4432300"/>
                </a:lnTo>
                <a:lnTo>
                  <a:pt x="4064558" y="4432300"/>
                </a:lnTo>
                <a:lnTo>
                  <a:pt x="4113365" y="4445000"/>
                </a:lnTo>
                <a:lnTo>
                  <a:pt x="4428160" y="4445000"/>
                </a:lnTo>
                <a:lnTo>
                  <a:pt x="4428160" y="12700"/>
                </a:lnTo>
                <a:lnTo>
                  <a:pt x="4428160" y="0"/>
                </a:lnTo>
                <a:close/>
              </a:path>
            </a:pathLst>
          </a:custGeom>
          <a:solidFill>
            <a:srgbClr val="E4E0D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4" name="object 8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89977" y="4200682"/>
            <a:ext cx="9686919" cy="5694430"/>
          </a:xfrm>
          <a:prstGeom prst="rect">
            <a:avLst/>
          </a:prstGeom>
        </p:spPr>
      </p:pic>
      <p:sp>
        <p:nvSpPr>
          <p:cNvPr id="85" name="object 85"/>
          <p:cNvSpPr txBox="1">
            <a:spLocks noGrp="1"/>
          </p:cNvSpPr>
          <p:nvPr>
            <p:ph type="title"/>
          </p:nvPr>
        </p:nvSpPr>
        <p:spPr>
          <a:xfrm>
            <a:off x="799410" y="848359"/>
            <a:ext cx="11814175" cy="1351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700" spc="710" dirty="0">
                <a:solidFill>
                  <a:srgbClr val="5B2F2F"/>
                </a:solidFill>
              </a:rPr>
              <a:t>I</a:t>
            </a:r>
            <a:r>
              <a:rPr sz="8700" spc="355" dirty="0">
                <a:solidFill>
                  <a:srgbClr val="5B2F2F"/>
                </a:solidFill>
              </a:rPr>
              <a:t>m</a:t>
            </a:r>
            <a:r>
              <a:rPr sz="8700" spc="210" dirty="0">
                <a:solidFill>
                  <a:srgbClr val="5B2F2F"/>
                </a:solidFill>
              </a:rPr>
              <a:t>p</a:t>
            </a:r>
            <a:r>
              <a:rPr sz="8700" spc="165" dirty="0">
                <a:solidFill>
                  <a:srgbClr val="5B2F2F"/>
                </a:solidFill>
              </a:rPr>
              <a:t>o</a:t>
            </a:r>
            <a:r>
              <a:rPr sz="8700" spc="1570" dirty="0">
                <a:solidFill>
                  <a:srgbClr val="5B2F2F"/>
                </a:solidFill>
              </a:rPr>
              <a:t>r</a:t>
            </a:r>
            <a:r>
              <a:rPr sz="8700" spc="1814" dirty="0">
                <a:solidFill>
                  <a:srgbClr val="5B2F2F"/>
                </a:solidFill>
              </a:rPr>
              <a:t>t</a:t>
            </a:r>
            <a:r>
              <a:rPr sz="8700" spc="105" dirty="0">
                <a:solidFill>
                  <a:srgbClr val="5B2F2F"/>
                </a:solidFill>
              </a:rPr>
              <a:t>i</a:t>
            </a:r>
            <a:r>
              <a:rPr sz="8700" spc="-10" dirty="0">
                <a:solidFill>
                  <a:srgbClr val="5B2F2F"/>
                </a:solidFill>
              </a:rPr>
              <a:t>n</a:t>
            </a:r>
            <a:r>
              <a:rPr sz="8700" spc="200" dirty="0">
                <a:solidFill>
                  <a:srgbClr val="5B2F2F"/>
                </a:solidFill>
              </a:rPr>
              <a:t>g</a:t>
            </a:r>
            <a:r>
              <a:rPr sz="8700" spc="-940" dirty="0">
                <a:solidFill>
                  <a:srgbClr val="5B2F2F"/>
                </a:solidFill>
              </a:rPr>
              <a:t> </a:t>
            </a:r>
            <a:r>
              <a:rPr sz="8700" spc="720" dirty="0">
                <a:solidFill>
                  <a:srgbClr val="5B2F2F"/>
                </a:solidFill>
              </a:rPr>
              <a:t>D</a:t>
            </a:r>
            <a:r>
              <a:rPr sz="8700" spc="1015" dirty="0">
                <a:solidFill>
                  <a:srgbClr val="5B2F2F"/>
                </a:solidFill>
              </a:rPr>
              <a:t>a</a:t>
            </a:r>
            <a:r>
              <a:rPr sz="8700" spc="1814" dirty="0">
                <a:solidFill>
                  <a:srgbClr val="5B2F2F"/>
                </a:solidFill>
              </a:rPr>
              <a:t>t</a:t>
            </a:r>
            <a:r>
              <a:rPr sz="8700" spc="1015" dirty="0">
                <a:solidFill>
                  <a:srgbClr val="5B2F2F"/>
                </a:solidFill>
              </a:rPr>
              <a:t>a</a:t>
            </a:r>
            <a:r>
              <a:rPr sz="8700" spc="190" dirty="0">
                <a:solidFill>
                  <a:srgbClr val="5B2F2F"/>
                </a:solidFill>
              </a:rPr>
              <a:t>s</a:t>
            </a:r>
            <a:r>
              <a:rPr sz="8700" spc="525" dirty="0">
                <a:solidFill>
                  <a:srgbClr val="5B2F2F"/>
                </a:solidFill>
              </a:rPr>
              <a:t>e</a:t>
            </a:r>
            <a:r>
              <a:rPr sz="8700" spc="1814" dirty="0">
                <a:solidFill>
                  <a:srgbClr val="5B2F2F"/>
                </a:solidFill>
              </a:rPr>
              <a:t>t</a:t>
            </a:r>
            <a:r>
              <a:rPr sz="8700" spc="190" dirty="0">
                <a:solidFill>
                  <a:srgbClr val="5B2F2F"/>
                </a:solidFill>
              </a:rPr>
              <a:t>s</a:t>
            </a:r>
            <a:r>
              <a:rPr sz="8700" spc="-375" dirty="0">
                <a:solidFill>
                  <a:srgbClr val="5B2F2F"/>
                </a:solidFill>
              </a:rPr>
              <a:t>:</a:t>
            </a:r>
            <a:endParaRPr sz="8700"/>
          </a:p>
        </p:txBody>
      </p:sp>
      <p:sp>
        <p:nvSpPr>
          <p:cNvPr id="86" name="object 86"/>
          <p:cNvSpPr txBox="1"/>
          <p:nvPr/>
        </p:nvSpPr>
        <p:spPr>
          <a:xfrm>
            <a:off x="662934" y="2474292"/>
            <a:ext cx="15916910" cy="136334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5250"/>
              </a:lnSpc>
              <a:spcBef>
                <a:spcPts val="229"/>
              </a:spcBef>
            </a:pPr>
            <a:r>
              <a:rPr sz="4400" spc="45" dirty="0">
                <a:solidFill>
                  <a:srgbClr val="5B2F2F"/>
                </a:solidFill>
                <a:latin typeface="Arial MT"/>
                <a:cs typeface="Arial MT"/>
              </a:rPr>
              <a:t>Importing</a:t>
            </a:r>
            <a:r>
              <a:rPr sz="4400" spc="-70" dirty="0">
                <a:solidFill>
                  <a:srgbClr val="5B2F2F"/>
                </a:solidFill>
                <a:latin typeface="Arial MT"/>
                <a:cs typeface="Arial MT"/>
              </a:rPr>
              <a:t> </a:t>
            </a:r>
            <a:r>
              <a:rPr sz="4400" spc="30" dirty="0">
                <a:solidFill>
                  <a:srgbClr val="5B2F2F"/>
                </a:solidFill>
                <a:latin typeface="Arial MT"/>
                <a:cs typeface="Arial MT"/>
              </a:rPr>
              <a:t>the</a:t>
            </a:r>
            <a:r>
              <a:rPr sz="4400" spc="-65" dirty="0">
                <a:solidFill>
                  <a:srgbClr val="5B2F2F"/>
                </a:solidFill>
                <a:latin typeface="Arial MT"/>
                <a:cs typeface="Arial MT"/>
              </a:rPr>
              <a:t> </a:t>
            </a:r>
            <a:r>
              <a:rPr sz="4400" spc="70" dirty="0">
                <a:solidFill>
                  <a:srgbClr val="5B2F2F"/>
                </a:solidFill>
                <a:latin typeface="Arial MT"/>
                <a:cs typeface="Arial MT"/>
              </a:rPr>
              <a:t>rating</a:t>
            </a:r>
            <a:r>
              <a:rPr sz="4400" spc="-65" dirty="0">
                <a:solidFill>
                  <a:srgbClr val="5B2F2F"/>
                </a:solidFill>
                <a:latin typeface="Arial MT"/>
                <a:cs typeface="Arial MT"/>
              </a:rPr>
              <a:t> </a:t>
            </a:r>
            <a:r>
              <a:rPr sz="4400" spc="85" dirty="0">
                <a:solidFill>
                  <a:srgbClr val="5B2F2F"/>
                </a:solidFill>
                <a:latin typeface="Arial MT"/>
                <a:cs typeface="Arial MT"/>
              </a:rPr>
              <a:t>data</a:t>
            </a:r>
            <a:r>
              <a:rPr sz="4400" spc="-65" dirty="0">
                <a:solidFill>
                  <a:srgbClr val="5B2F2F"/>
                </a:solidFill>
                <a:latin typeface="Arial MT"/>
                <a:cs typeface="Arial MT"/>
              </a:rPr>
              <a:t> </a:t>
            </a:r>
            <a:r>
              <a:rPr sz="4400" spc="-55" dirty="0">
                <a:solidFill>
                  <a:srgbClr val="5B2F2F"/>
                </a:solidFill>
                <a:latin typeface="Arial MT"/>
                <a:cs typeface="Arial MT"/>
              </a:rPr>
              <a:t>set</a:t>
            </a:r>
            <a:r>
              <a:rPr sz="4400" spc="-70" dirty="0">
                <a:solidFill>
                  <a:srgbClr val="5B2F2F"/>
                </a:solidFill>
                <a:latin typeface="Arial MT"/>
                <a:cs typeface="Arial MT"/>
              </a:rPr>
              <a:t> </a:t>
            </a:r>
            <a:r>
              <a:rPr sz="4400" spc="10" dirty="0">
                <a:solidFill>
                  <a:srgbClr val="5B2F2F"/>
                </a:solidFill>
                <a:latin typeface="Arial MT"/>
                <a:cs typeface="Arial MT"/>
              </a:rPr>
              <a:t>which</a:t>
            </a:r>
            <a:r>
              <a:rPr sz="4400" spc="-65" dirty="0">
                <a:solidFill>
                  <a:srgbClr val="5B2F2F"/>
                </a:solidFill>
                <a:latin typeface="Arial MT"/>
                <a:cs typeface="Arial MT"/>
              </a:rPr>
              <a:t> </a:t>
            </a:r>
            <a:r>
              <a:rPr sz="4400" spc="-55" dirty="0">
                <a:solidFill>
                  <a:srgbClr val="5B2F2F"/>
                </a:solidFill>
                <a:latin typeface="Arial MT"/>
                <a:cs typeface="Arial MT"/>
              </a:rPr>
              <a:t>contains</a:t>
            </a:r>
            <a:r>
              <a:rPr sz="4400" spc="-65" dirty="0">
                <a:solidFill>
                  <a:srgbClr val="5B2F2F"/>
                </a:solidFill>
                <a:latin typeface="Arial MT"/>
                <a:cs typeface="Arial MT"/>
              </a:rPr>
              <a:t> </a:t>
            </a:r>
            <a:r>
              <a:rPr sz="4400" spc="15" dirty="0">
                <a:solidFill>
                  <a:srgbClr val="5B2F2F"/>
                </a:solidFill>
                <a:latin typeface="Arial MT"/>
                <a:cs typeface="Arial MT"/>
              </a:rPr>
              <a:t>ratings</a:t>
            </a:r>
            <a:r>
              <a:rPr sz="4400" spc="-65" dirty="0">
                <a:solidFill>
                  <a:srgbClr val="5B2F2F"/>
                </a:solidFill>
                <a:latin typeface="Arial MT"/>
                <a:cs typeface="Arial MT"/>
              </a:rPr>
              <a:t> </a:t>
            </a:r>
            <a:r>
              <a:rPr sz="4400" spc="15" dirty="0">
                <a:solidFill>
                  <a:srgbClr val="5B2F2F"/>
                </a:solidFill>
                <a:latin typeface="Arial MT"/>
                <a:cs typeface="Arial MT"/>
              </a:rPr>
              <a:t>given</a:t>
            </a:r>
            <a:r>
              <a:rPr sz="4400" spc="-65" dirty="0">
                <a:solidFill>
                  <a:srgbClr val="5B2F2F"/>
                </a:solidFill>
                <a:latin typeface="Arial MT"/>
                <a:cs typeface="Arial MT"/>
              </a:rPr>
              <a:t> </a:t>
            </a:r>
            <a:r>
              <a:rPr sz="4400" spc="130" dirty="0">
                <a:solidFill>
                  <a:srgbClr val="5B2F2F"/>
                </a:solidFill>
                <a:latin typeface="Arial MT"/>
                <a:cs typeface="Arial MT"/>
              </a:rPr>
              <a:t>by</a:t>
            </a:r>
            <a:r>
              <a:rPr sz="4400" spc="-70" dirty="0">
                <a:solidFill>
                  <a:srgbClr val="5B2F2F"/>
                </a:solidFill>
                <a:latin typeface="Arial MT"/>
                <a:cs typeface="Arial MT"/>
              </a:rPr>
              <a:t> </a:t>
            </a:r>
            <a:r>
              <a:rPr sz="4400" spc="30" dirty="0">
                <a:solidFill>
                  <a:srgbClr val="5B2F2F"/>
                </a:solidFill>
                <a:latin typeface="Arial MT"/>
                <a:cs typeface="Arial MT"/>
              </a:rPr>
              <a:t>the </a:t>
            </a:r>
            <a:r>
              <a:rPr sz="4400" spc="-1205" dirty="0">
                <a:solidFill>
                  <a:srgbClr val="5B2F2F"/>
                </a:solidFill>
                <a:latin typeface="Arial MT"/>
                <a:cs typeface="Arial MT"/>
              </a:rPr>
              <a:t> </a:t>
            </a:r>
            <a:r>
              <a:rPr sz="4400" spc="-130" dirty="0">
                <a:solidFill>
                  <a:srgbClr val="5B2F2F"/>
                </a:solidFill>
                <a:latin typeface="Arial MT"/>
                <a:cs typeface="Arial MT"/>
              </a:rPr>
              <a:t>users</a:t>
            </a:r>
            <a:r>
              <a:rPr sz="4400" spc="-80" dirty="0">
                <a:solidFill>
                  <a:srgbClr val="5B2F2F"/>
                </a:solidFill>
                <a:latin typeface="Arial MT"/>
                <a:cs typeface="Arial MT"/>
              </a:rPr>
              <a:t> </a:t>
            </a:r>
            <a:r>
              <a:rPr sz="4400" spc="75" dirty="0">
                <a:solidFill>
                  <a:srgbClr val="5B2F2F"/>
                </a:solidFill>
                <a:latin typeface="Arial MT"/>
                <a:cs typeface="Arial MT"/>
              </a:rPr>
              <a:t>to</a:t>
            </a:r>
            <a:r>
              <a:rPr sz="4400" spc="-75" dirty="0">
                <a:solidFill>
                  <a:srgbClr val="5B2F2F"/>
                </a:solidFill>
                <a:latin typeface="Arial MT"/>
                <a:cs typeface="Arial MT"/>
              </a:rPr>
              <a:t> </a:t>
            </a:r>
            <a:r>
              <a:rPr sz="4400" spc="30" dirty="0">
                <a:solidFill>
                  <a:srgbClr val="5B2F2F"/>
                </a:solidFill>
                <a:latin typeface="Arial MT"/>
                <a:cs typeface="Arial MT"/>
              </a:rPr>
              <a:t>the</a:t>
            </a:r>
            <a:r>
              <a:rPr sz="4400" spc="-75" dirty="0">
                <a:solidFill>
                  <a:srgbClr val="5B2F2F"/>
                </a:solidFill>
                <a:latin typeface="Arial MT"/>
                <a:cs typeface="Arial MT"/>
              </a:rPr>
              <a:t> </a:t>
            </a:r>
            <a:r>
              <a:rPr sz="4400" spc="-140" dirty="0">
                <a:solidFill>
                  <a:srgbClr val="5B2F2F"/>
                </a:solidFill>
                <a:latin typeface="Arial MT"/>
                <a:cs typeface="Arial MT"/>
              </a:rPr>
              <a:t>movies</a:t>
            </a:r>
            <a:r>
              <a:rPr sz="4400" spc="-75" dirty="0">
                <a:solidFill>
                  <a:srgbClr val="5B2F2F"/>
                </a:solidFill>
                <a:latin typeface="Arial MT"/>
                <a:cs typeface="Arial MT"/>
              </a:rPr>
              <a:t> </a:t>
            </a:r>
            <a:r>
              <a:rPr sz="4400" spc="60" dirty="0">
                <a:solidFill>
                  <a:srgbClr val="5B2F2F"/>
                </a:solidFill>
                <a:latin typeface="Arial MT"/>
                <a:cs typeface="Arial MT"/>
              </a:rPr>
              <a:t>they</a:t>
            </a:r>
            <a:r>
              <a:rPr sz="4400" spc="-75" dirty="0">
                <a:solidFill>
                  <a:srgbClr val="5B2F2F"/>
                </a:solidFill>
                <a:latin typeface="Arial MT"/>
                <a:cs typeface="Arial MT"/>
              </a:rPr>
              <a:t> </a:t>
            </a:r>
            <a:r>
              <a:rPr sz="4400" spc="30" dirty="0">
                <a:solidFill>
                  <a:srgbClr val="5B2F2F"/>
                </a:solidFill>
                <a:latin typeface="Arial MT"/>
                <a:cs typeface="Arial MT"/>
              </a:rPr>
              <a:t>watched.</a:t>
            </a:r>
            <a:endParaRPr sz="44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D8D4C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74639" y="1"/>
            <a:ext cx="16887825" cy="10041890"/>
            <a:chOff x="374639" y="1"/>
            <a:chExt cx="16887825" cy="100418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4639" y="1"/>
              <a:ext cx="16887822" cy="486727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1669" y="4812097"/>
              <a:ext cx="16249650" cy="522922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FFDE5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353094" cy="29527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8129" y="4504440"/>
            <a:ext cx="12687297" cy="51720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99409" y="677086"/>
            <a:ext cx="10414000" cy="1275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200" spc="670" dirty="0">
                <a:solidFill>
                  <a:srgbClr val="FFFFFF"/>
                </a:solidFill>
              </a:rPr>
              <a:t>D</a:t>
            </a:r>
            <a:r>
              <a:rPr sz="8200" spc="950" dirty="0">
                <a:solidFill>
                  <a:srgbClr val="FFFFFF"/>
                </a:solidFill>
              </a:rPr>
              <a:t>a</a:t>
            </a:r>
            <a:r>
              <a:rPr sz="8200" spc="1705" dirty="0">
                <a:solidFill>
                  <a:srgbClr val="FFFFFF"/>
                </a:solidFill>
              </a:rPr>
              <a:t>t</a:t>
            </a:r>
            <a:r>
              <a:rPr sz="8200" spc="955" dirty="0">
                <a:solidFill>
                  <a:srgbClr val="FFFFFF"/>
                </a:solidFill>
              </a:rPr>
              <a:t>a</a:t>
            </a:r>
            <a:r>
              <a:rPr sz="8200" spc="-885" dirty="0">
                <a:solidFill>
                  <a:srgbClr val="FFFFFF"/>
                </a:solidFill>
              </a:rPr>
              <a:t> </a:t>
            </a:r>
            <a:r>
              <a:rPr sz="8200" spc="1060" dirty="0">
                <a:solidFill>
                  <a:srgbClr val="FFFFFF"/>
                </a:solidFill>
              </a:rPr>
              <a:t>V</a:t>
            </a:r>
            <a:r>
              <a:rPr sz="8200" spc="95" dirty="0">
                <a:solidFill>
                  <a:srgbClr val="FFFFFF"/>
                </a:solidFill>
              </a:rPr>
              <a:t>i</a:t>
            </a:r>
            <a:r>
              <a:rPr sz="8200" spc="170" dirty="0">
                <a:solidFill>
                  <a:srgbClr val="FFFFFF"/>
                </a:solidFill>
              </a:rPr>
              <a:t>s</a:t>
            </a:r>
            <a:r>
              <a:rPr sz="8200" spc="-15" dirty="0">
                <a:solidFill>
                  <a:srgbClr val="FFFFFF"/>
                </a:solidFill>
              </a:rPr>
              <a:t>u</a:t>
            </a:r>
            <a:r>
              <a:rPr sz="8200" spc="950" dirty="0">
                <a:solidFill>
                  <a:srgbClr val="FFFFFF"/>
                </a:solidFill>
              </a:rPr>
              <a:t>a</a:t>
            </a:r>
            <a:r>
              <a:rPr sz="8200" spc="95" dirty="0">
                <a:solidFill>
                  <a:srgbClr val="FFFFFF"/>
                </a:solidFill>
              </a:rPr>
              <a:t>li</a:t>
            </a:r>
            <a:r>
              <a:rPr sz="8200" spc="405" dirty="0">
                <a:solidFill>
                  <a:srgbClr val="FFFFFF"/>
                </a:solidFill>
              </a:rPr>
              <a:t>z</a:t>
            </a:r>
            <a:r>
              <a:rPr sz="8200" spc="950" dirty="0">
                <a:solidFill>
                  <a:srgbClr val="FFFFFF"/>
                </a:solidFill>
              </a:rPr>
              <a:t>a</a:t>
            </a:r>
            <a:r>
              <a:rPr sz="8200" spc="1705" dirty="0">
                <a:solidFill>
                  <a:srgbClr val="FFFFFF"/>
                </a:solidFill>
              </a:rPr>
              <a:t>t</a:t>
            </a:r>
            <a:r>
              <a:rPr sz="8200" spc="95" dirty="0">
                <a:solidFill>
                  <a:srgbClr val="FFFFFF"/>
                </a:solidFill>
              </a:rPr>
              <a:t>i</a:t>
            </a:r>
            <a:r>
              <a:rPr sz="8200" spc="150" dirty="0">
                <a:solidFill>
                  <a:srgbClr val="FFFFFF"/>
                </a:solidFill>
              </a:rPr>
              <a:t>o</a:t>
            </a:r>
            <a:r>
              <a:rPr sz="8200" spc="-15" dirty="0">
                <a:solidFill>
                  <a:srgbClr val="FFFFFF"/>
                </a:solidFill>
              </a:rPr>
              <a:t>n</a:t>
            </a:r>
            <a:r>
              <a:rPr sz="8200" spc="-355" dirty="0">
                <a:solidFill>
                  <a:srgbClr val="FFFFFF"/>
                </a:solidFill>
              </a:rPr>
              <a:t>:</a:t>
            </a:r>
            <a:endParaRPr sz="8200"/>
          </a:p>
        </p:txBody>
      </p:sp>
      <p:sp>
        <p:nvSpPr>
          <p:cNvPr id="6" name="object 6"/>
          <p:cNvSpPr txBox="1"/>
          <p:nvPr/>
        </p:nvSpPr>
        <p:spPr>
          <a:xfrm>
            <a:off x="2516920" y="2373938"/>
            <a:ext cx="15340965" cy="677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5285" marR="5080" indent="-363220" algn="just">
              <a:lnSpc>
                <a:spcPct val="115799"/>
              </a:lnSpc>
              <a:spcBef>
                <a:spcPts val="100"/>
              </a:spcBef>
            </a:pPr>
            <a:r>
              <a:rPr sz="34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sz="34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visualization</a:t>
            </a:r>
            <a:r>
              <a:rPr sz="34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sz="34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34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graphical</a:t>
            </a:r>
            <a:r>
              <a:rPr sz="34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representation</a:t>
            </a:r>
            <a:r>
              <a:rPr sz="34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34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dirty="0">
                <a:solidFill>
                  <a:srgbClr val="FFFFFF"/>
                </a:solidFill>
                <a:latin typeface="Lucida Sans Unicode"/>
                <a:cs typeface="Lucida Sans Unicode"/>
              </a:rPr>
              <a:t>information</a:t>
            </a:r>
            <a:r>
              <a:rPr sz="34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34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dirty="0">
                <a:solidFill>
                  <a:srgbClr val="FFFFFF"/>
                </a:solidFill>
                <a:latin typeface="Lucida Sans Unicode"/>
                <a:cs typeface="Lucida Sans Unicode"/>
              </a:rPr>
              <a:t>data. </a:t>
            </a:r>
            <a:r>
              <a:rPr sz="3400" spc="-10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260" dirty="0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r>
              <a:rPr sz="34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using</a:t>
            </a:r>
            <a:r>
              <a:rPr sz="34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visual</a:t>
            </a:r>
            <a:r>
              <a:rPr sz="34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elements</a:t>
            </a:r>
            <a:r>
              <a:rPr sz="34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like</a:t>
            </a:r>
            <a:r>
              <a:rPr sz="34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charts,</a:t>
            </a:r>
            <a:r>
              <a:rPr sz="34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graphs</a:t>
            </a:r>
            <a:r>
              <a:rPr sz="3400" spc="-2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34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maps,</a:t>
            </a:r>
            <a:r>
              <a:rPr sz="34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sz="34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visualization </a:t>
            </a:r>
            <a:r>
              <a:rPr sz="3400" spc="-10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tools</a:t>
            </a:r>
            <a:r>
              <a:rPr sz="34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provide</a:t>
            </a:r>
            <a:r>
              <a:rPr sz="34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an</a:t>
            </a:r>
            <a:r>
              <a:rPr sz="34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accessible</a:t>
            </a:r>
            <a:r>
              <a:rPr sz="34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way</a:t>
            </a:r>
            <a:r>
              <a:rPr sz="34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34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see</a:t>
            </a:r>
            <a:r>
              <a:rPr sz="34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34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understand</a:t>
            </a:r>
            <a:r>
              <a:rPr sz="34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dirty="0">
                <a:solidFill>
                  <a:srgbClr val="FFFFFF"/>
                </a:solidFill>
                <a:latin typeface="Lucida Sans Unicode"/>
                <a:cs typeface="Lucida Sans Unicode"/>
              </a:rPr>
              <a:t>trends,</a:t>
            </a:r>
            <a:r>
              <a:rPr sz="34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outliers,</a:t>
            </a:r>
            <a:endParaRPr sz="3400">
              <a:latin typeface="Lucida Sans Unicode"/>
              <a:cs typeface="Lucida Sans Unicode"/>
            </a:endParaRPr>
          </a:p>
          <a:p>
            <a:pPr marR="5080" algn="r">
              <a:lnSpc>
                <a:spcPct val="100000"/>
              </a:lnSpc>
              <a:spcBef>
                <a:spcPts val="645"/>
              </a:spcBef>
            </a:pPr>
            <a:r>
              <a:rPr sz="34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4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4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34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34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400" spc="120" dirty="0">
                <a:solidFill>
                  <a:srgbClr val="FFFFFF"/>
                </a:solidFill>
                <a:latin typeface="Lucida Sans Unicode"/>
                <a:cs typeface="Lucida Sans Unicode"/>
              </a:rPr>
              <a:t>tt</a:t>
            </a:r>
            <a:r>
              <a:rPr sz="34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4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34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4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34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34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4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34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40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34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4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3400">
              <a:latin typeface="Lucida Sans Unicode"/>
              <a:cs typeface="Lucida Sans Unicode"/>
            </a:endParaRPr>
          </a:p>
          <a:p>
            <a:pPr marL="10855960" marR="5080" indent="1433195" algn="r">
              <a:lnSpc>
                <a:spcPct val="115799"/>
              </a:lnSpc>
              <a:spcBef>
                <a:spcPts val="1145"/>
              </a:spcBef>
            </a:pPr>
            <a:r>
              <a:rPr sz="34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4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dd</a:t>
            </a:r>
            <a:r>
              <a:rPr sz="34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340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34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34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34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4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all</a:t>
            </a:r>
            <a:r>
              <a:rPr sz="3400" spc="145" dirty="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sz="340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r>
              <a:rPr sz="34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3400" spc="110" dirty="0">
                <a:solidFill>
                  <a:srgbClr val="FFFFFF"/>
                </a:solidFill>
                <a:latin typeface="Lucida Sans Unicode"/>
                <a:cs typeface="Lucida Sans Unicode"/>
              </a:rPr>
              <a:t>t  </a:t>
            </a:r>
            <a:r>
              <a:rPr sz="34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34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34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3400" spc="175" dirty="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sz="34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34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34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4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34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4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4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400" spc="-385" dirty="0">
                <a:solidFill>
                  <a:srgbClr val="FFFFFF"/>
                </a:solidFill>
                <a:latin typeface="Lucida Sans Unicode"/>
                <a:cs typeface="Lucida Sans Unicode"/>
              </a:rPr>
              <a:t>x</a:t>
            </a:r>
            <a:r>
              <a:rPr sz="3400" spc="140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34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4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ll</a:t>
            </a:r>
            <a:r>
              <a:rPr sz="34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4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400" spc="110" dirty="0">
                <a:solidFill>
                  <a:srgbClr val="FFFFFF"/>
                </a:solidFill>
                <a:latin typeface="Lucida Sans Unicode"/>
                <a:cs typeface="Lucida Sans Unicode"/>
              </a:rPr>
              <a:t>t  </a:t>
            </a:r>
            <a:r>
              <a:rPr sz="34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sz="34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400" spc="150" dirty="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sz="34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sz="34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34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34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4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34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34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34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3400" spc="145" dirty="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sz="34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ee</a:t>
            </a:r>
            <a:r>
              <a:rPr sz="34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34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34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r  </a:t>
            </a:r>
            <a:r>
              <a:rPr sz="34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34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34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34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34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4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4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34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34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34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sz="34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4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4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34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34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34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o  </a:t>
            </a:r>
            <a:r>
              <a:rPr sz="34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present </a:t>
            </a:r>
            <a:r>
              <a:rPr sz="34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data </a:t>
            </a:r>
            <a:r>
              <a:rPr sz="34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sz="340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non- </a:t>
            </a:r>
            <a:r>
              <a:rPr sz="3400" spc="-10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technical </a:t>
            </a:r>
            <a:r>
              <a:rPr sz="34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audiences </a:t>
            </a:r>
            <a:r>
              <a:rPr sz="34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without</a:t>
            </a:r>
            <a:r>
              <a:rPr sz="3400" spc="-2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confusion.</a:t>
            </a:r>
            <a:endParaRPr sz="3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493383"/>
            <a:ext cx="16430625" cy="90487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099961" y="5565133"/>
            <a:ext cx="3867150" cy="3688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00355" marR="5080" indent="-219075" algn="r">
              <a:lnSpc>
                <a:spcPct val="100000"/>
              </a:lnSpc>
              <a:spcBef>
                <a:spcPts val="130"/>
              </a:spcBef>
            </a:pPr>
            <a:r>
              <a:rPr sz="3000" spc="-80" dirty="0">
                <a:solidFill>
                  <a:srgbClr val="FFFFFF"/>
                </a:solidFill>
                <a:latin typeface="Arial MT"/>
                <a:cs typeface="Arial MT"/>
              </a:rPr>
              <a:t>Maximum movies </a:t>
            </a:r>
            <a:r>
              <a:rPr sz="3000" spc="15" dirty="0">
                <a:solidFill>
                  <a:srgbClr val="FFFFFF"/>
                </a:solidFill>
                <a:latin typeface="Arial MT"/>
                <a:cs typeface="Arial MT"/>
              </a:rPr>
              <a:t>have </a:t>
            </a:r>
            <a:r>
              <a:rPr sz="3000" spc="-819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40" dirty="0">
                <a:solidFill>
                  <a:srgbClr val="FFFFFF"/>
                </a:solidFill>
                <a:latin typeface="Arial MT"/>
                <a:cs typeface="Arial MT"/>
              </a:rPr>
              <a:t>average</a:t>
            </a:r>
            <a:r>
              <a:rPr sz="30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Arial MT"/>
                <a:cs typeface="Arial MT"/>
              </a:rPr>
              <a:t>rating</a:t>
            </a:r>
            <a:r>
              <a:rPr sz="30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4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0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30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3000" spc="-819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25" dirty="0">
                <a:solidFill>
                  <a:srgbClr val="FFFFFF"/>
                </a:solidFill>
                <a:latin typeface="Arial MT"/>
                <a:cs typeface="Arial MT"/>
              </a:rPr>
              <a:t>range 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3 </a:t>
            </a:r>
            <a:r>
              <a:rPr sz="3000" spc="60" dirty="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3000" spc="80" dirty="0">
                <a:solidFill>
                  <a:srgbClr val="FFFFFF"/>
                </a:solidFill>
                <a:latin typeface="Arial MT"/>
                <a:cs typeface="Arial MT"/>
              </a:rPr>
              <a:t>4. </a:t>
            </a:r>
            <a:r>
              <a:rPr sz="3000" spc="-120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3000" spc="-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80" dirty="0">
                <a:solidFill>
                  <a:srgbClr val="FFFFFF"/>
                </a:solidFill>
                <a:latin typeface="Arial MT"/>
                <a:cs typeface="Arial MT"/>
              </a:rPr>
              <a:t>movies</a:t>
            </a:r>
            <a:r>
              <a:rPr sz="3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20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3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5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endParaRPr sz="30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</a:pPr>
            <a:r>
              <a:rPr sz="3000" spc="40" dirty="0">
                <a:solidFill>
                  <a:srgbClr val="FFFFFF"/>
                </a:solidFill>
                <a:latin typeface="Arial MT"/>
                <a:cs typeface="Arial MT"/>
              </a:rPr>
              <a:t>average</a:t>
            </a:r>
            <a:r>
              <a:rPr sz="3000" spc="-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185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endParaRPr sz="3000">
              <a:latin typeface="Arial MT"/>
              <a:cs typeface="Arial MT"/>
            </a:endParaRPr>
          </a:p>
          <a:p>
            <a:pPr marL="12700" marR="5080" indent="464820" algn="just">
              <a:lnSpc>
                <a:spcPct val="100000"/>
              </a:lnSpc>
            </a:pP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5.0</a:t>
            </a:r>
            <a:r>
              <a:rPr sz="30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50" dirty="0">
                <a:solidFill>
                  <a:srgbClr val="FFFFFF"/>
                </a:solidFill>
                <a:latin typeface="Arial MT"/>
                <a:cs typeface="Arial MT"/>
              </a:rPr>
              <a:t>may</a:t>
            </a:r>
            <a:r>
              <a:rPr sz="30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5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30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3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100" dirty="0">
                <a:solidFill>
                  <a:srgbClr val="FFFFFF"/>
                </a:solidFill>
                <a:latin typeface="Arial MT"/>
                <a:cs typeface="Arial MT"/>
              </a:rPr>
              <a:t>ones </a:t>
            </a:r>
            <a:r>
              <a:rPr sz="3000" spc="-819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20" dirty="0">
                <a:solidFill>
                  <a:srgbClr val="FFFFFF"/>
                </a:solidFill>
                <a:latin typeface="Arial MT"/>
                <a:cs typeface="Arial MT"/>
              </a:rPr>
              <a:t>which </a:t>
            </a:r>
            <a:r>
              <a:rPr sz="3000" spc="-50" dirty="0">
                <a:solidFill>
                  <a:srgbClr val="FFFFFF"/>
                </a:solidFill>
                <a:latin typeface="Arial MT"/>
                <a:cs typeface="Arial MT"/>
              </a:rPr>
              <a:t>may </a:t>
            </a:r>
            <a:r>
              <a:rPr sz="3000" spc="15" dirty="0">
                <a:solidFill>
                  <a:srgbClr val="FFFFFF"/>
                </a:solidFill>
                <a:latin typeface="Arial MT"/>
                <a:cs typeface="Arial MT"/>
              </a:rPr>
              <a:t>have 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been </a:t>
            </a:r>
            <a:r>
              <a:rPr sz="3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 MT"/>
                <a:cs typeface="Arial MT"/>
              </a:rPr>
              <a:t>watched</a:t>
            </a:r>
            <a:r>
              <a:rPr sz="30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40" dirty="0">
                <a:solidFill>
                  <a:srgbClr val="FFFFFF"/>
                </a:solidFill>
                <a:latin typeface="Arial MT"/>
                <a:cs typeface="Arial MT"/>
              </a:rPr>
              <a:t>once</a:t>
            </a:r>
            <a:r>
              <a:rPr sz="30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35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30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Arial MT"/>
                <a:cs typeface="Arial MT"/>
              </a:rPr>
              <a:t>twice</a:t>
            </a:r>
            <a:endParaRPr sz="30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2750" y="1028700"/>
            <a:ext cx="17240244" cy="7667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9519" y="366795"/>
            <a:ext cx="13430247" cy="95535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92C8A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4429125" cy="390058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856434" y="264271"/>
            <a:ext cx="3040722" cy="296931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9781" y="3620824"/>
            <a:ext cx="17230723" cy="584834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90463" y="635024"/>
            <a:ext cx="15206980" cy="197548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50495" marR="5080" indent="-138430">
              <a:lnSpc>
                <a:spcPts val="7670"/>
              </a:lnSpc>
              <a:spcBef>
                <a:spcPts val="210"/>
              </a:spcBef>
            </a:pPr>
            <a:r>
              <a:rPr sz="6400" spc="700" dirty="0">
                <a:solidFill>
                  <a:srgbClr val="0F0E0C"/>
                </a:solidFill>
              </a:rPr>
              <a:t>C</a:t>
            </a:r>
            <a:r>
              <a:rPr sz="6400" spc="125" dirty="0">
                <a:solidFill>
                  <a:srgbClr val="0F0E0C"/>
                </a:solidFill>
              </a:rPr>
              <a:t>o</a:t>
            </a:r>
            <a:r>
              <a:rPr sz="6400" spc="1155" dirty="0">
                <a:solidFill>
                  <a:srgbClr val="0F0E0C"/>
                </a:solidFill>
              </a:rPr>
              <a:t>rr</a:t>
            </a:r>
            <a:r>
              <a:rPr sz="6400" spc="390" dirty="0">
                <a:solidFill>
                  <a:srgbClr val="0F0E0C"/>
                </a:solidFill>
              </a:rPr>
              <a:t>e</a:t>
            </a:r>
            <a:r>
              <a:rPr sz="6400" spc="75" dirty="0">
                <a:solidFill>
                  <a:srgbClr val="0F0E0C"/>
                </a:solidFill>
              </a:rPr>
              <a:t>l</a:t>
            </a:r>
            <a:r>
              <a:rPr sz="6400" spc="750" dirty="0">
                <a:solidFill>
                  <a:srgbClr val="0F0E0C"/>
                </a:solidFill>
              </a:rPr>
              <a:t>a</a:t>
            </a:r>
            <a:r>
              <a:rPr sz="6400" spc="1335" dirty="0">
                <a:solidFill>
                  <a:srgbClr val="0F0E0C"/>
                </a:solidFill>
              </a:rPr>
              <a:t>t</a:t>
            </a:r>
            <a:r>
              <a:rPr sz="6400" spc="75" dirty="0">
                <a:solidFill>
                  <a:srgbClr val="0F0E0C"/>
                </a:solidFill>
              </a:rPr>
              <a:t>i</a:t>
            </a:r>
            <a:r>
              <a:rPr sz="6400" spc="125" dirty="0">
                <a:solidFill>
                  <a:srgbClr val="0F0E0C"/>
                </a:solidFill>
              </a:rPr>
              <a:t>o</a:t>
            </a:r>
            <a:r>
              <a:rPr sz="6400" spc="-5" dirty="0">
                <a:solidFill>
                  <a:srgbClr val="0F0E0C"/>
                </a:solidFill>
              </a:rPr>
              <a:t>n</a:t>
            </a:r>
            <a:r>
              <a:rPr sz="6400" spc="-690" dirty="0">
                <a:solidFill>
                  <a:srgbClr val="0F0E0C"/>
                </a:solidFill>
              </a:rPr>
              <a:t> </a:t>
            </a:r>
            <a:r>
              <a:rPr sz="6400" spc="1335" dirty="0">
                <a:solidFill>
                  <a:srgbClr val="0F0E0C"/>
                </a:solidFill>
              </a:rPr>
              <a:t>w</a:t>
            </a:r>
            <a:r>
              <a:rPr sz="6400" spc="75" dirty="0">
                <a:solidFill>
                  <a:srgbClr val="0F0E0C"/>
                </a:solidFill>
              </a:rPr>
              <a:t>i</a:t>
            </a:r>
            <a:r>
              <a:rPr sz="6400" spc="1335" dirty="0">
                <a:solidFill>
                  <a:srgbClr val="0F0E0C"/>
                </a:solidFill>
              </a:rPr>
              <a:t>t</a:t>
            </a:r>
            <a:r>
              <a:rPr sz="6400" spc="-5" dirty="0">
                <a:solidFill>
                  <a:srgbClr val="0F0E0C"/>
                </a:solidFill>
              </a:rPr>
              <a:t>h</a:t>
            </a:r>
            <a:r>
              <a:rPr sz="6400" spc="-690" dirty="0">
                <a:solidFill>
                  <a:srgbClr val="0F0E0C"/>
                </a:solidFill>
              </a:rPr>
              <a:t> </a:t>
            </a:r>
            <a:r>
              <a:rPr sz="6400" spc="125" dirty="0">
                <a:solidFill>
                  <a:srgbClr val="0F0E0C"/>
                </a:solidFill>
              </a:rPr>
              <a:t>o</a:t>
            </a:r>
            <a:r>
              <a:rPr sz="6400" spc="1335" dirty="0">
                <a:solidFill>
                  <a:srgbClr val="0F0E0C"/>
                </a:solidFill>
              </a:rPr>
              <a:t>t</a:t>
            </a:r>
            <a:r>
              <a:rPr sz="6400" spc="-5" dirty="0">
                <a:solidFill>
                  <a:srgbClr val="0F0E0C"/>
                </a:solidFill>
              </a:rPr>
              <a:t>h</a:t>
            </a:r>
            <a:r>
              <a:rPr sz="6400" spc="390" dirty="0">
                <a:solidFill>
                  <a:srgbClr val="0F0E0C"/>
                </a:solidFill>
              </a:rPr>
              <a:t>e</a:t>
            </a:r>
            <a:r>
              <a:rPr sz="6400" spc="1155" dirty="0">
                <a:solidFill>
                  <a:srgbClr val="0F0E0C"/>
                </a:solidFill>
              </a:rPr>
              <a:t>r</a:t>
            </a:r>
            <a:r>
              <a:rPr sz="6400" spc="-690" dirty="0">
                <a:solidFill>
                  <a:srgbClr val="0F0E0C"/>
                </a:solidFill>
              </a:rPr>
              <a:t> </a:t>
            </a:r>
            <a:r>
              <a:rPr sz="6400" spc="265" dirty="0">
                <a:solidFill>
                  <a:srgbClr val="0F0E0C"/>
                </a:solidFill>
              </a:rPr>
              <a:t>m</a:t>
            </a:r>
            <a:r>
              <a:rPr sz="6400" spc="125" dirty="0">
                <a:solidFill>
                  <a:srgbClr val="0F0E0C"/>
                </a:solidFill>
              </a:rPr>
              <a:t>o</a:t>
            </a:r>
            <a:r>
              <a:rPr sz="6400" spc="660" dirty="0">
                <a:solidFill>
                  <a:srgbClr val="0F0E0C"/>
                </a:solidFill>
              </a:rPr>
              <a:t>v</a:t>
            </a:r>
            <a:r>
              <a:rPr sz="6400" spc="75" dirty="0">
                <a:solidFill>
                  <a:srgbClr val="0F0E0C"/>
                </a:solidFill>
              </a:rPr>
              <a:t>i</a:t>
            </a:r>
            <a:r>
              <a:rPr sz="6400" spc="390" dirty="0">
                <a:solidFill>
                  <a:srgbClr val="0F0E0C"/>
                </a:solidFill>
              </a:rPr>
              <a:t>e</a:t>
            </a:r>
            <a:r>
              <a:rPr sz="6400" spc="140" dirty="0">
                <a:solidFill>
                  <a:srgbClr val="0F0E0C"/>
                </a:solidFill>
              </a:rPr>
              <a:t>s</a:t>
            </a:r>
            <a:r>
              <a:rPr sz="6400" spc="-690" dirty="0">
                <a:solidFill>
                  <a:srgbClr val="0F0E0C"/>
                </a:solidFill>
              </a:rPr>
              <a:t> </a:t>
            </a:r>
            <a:r>
              <a:rPr sz="6400" spc="1075" dirty="0">
                <a:solidFill>
                  <a:srgbClr val="0F0E0C"/>
                </a:solidFill>
              </a:rPr>
              <a:t>f</a:t>
            </a:r>
            <a:r>
              <a:rPr sz="6400" spc="1155" dirty="0">
                <a:solidFill>
                  <a:srgbClr val="0F0E0C"/>
                </a:solidFill>
              </a:rPr>
              <a:t>r</a:t>
            </a:r>
            <a:r>
              <a:rPr sz="6400" spc="125" dirty="0">
                <a:solidFill>
                  <a:srgbClr val="0F0E0C"/>
                </a:solidFill>
              </a:rPr>
              <a:t>o</a:t>
            </a:r>
            <a:r>
              <a:rPr sz="6400" spc="140" dirty="0">
                <a:solidFill>
                  <a:srgbClr val="0F0E0C"/>
                </a:solidFill>
              </a:rPr>
              <a:t>m  </a:t>
            </a:r>
            <a:r>
              <a:rPr sz="6400" spc="335" dirty="0">
                <a:solidFill>
                  <a:srgbClr val="0F0E0C"/>
                </a:solidFill>
              </a:rPr>
              <a:t>movie_rating_pivot:</a:t>
            </a:r>
            <a:endParaRPr sz="6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7999075" cy="10284460"/>
            <a:chOff x="0" y="0"/>
            <a:chExt cx="17999075" cy="102844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982575" cy="541972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54589" y="5102247"/>
              <a:ext cx="12344396" cy="518159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F1613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1367751" y="3631369"/>
            <a:ext cx="6420485" cy="6349365"/>
            <a:chOff x="11367751" y="3631369"/>
            <a:chExt cx="6420485" cy="63493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67751" y="5665586"/>
              <a:ext cx="3886193" cy="43148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8234" y="3631369"/>
              <a:ext cx="3419475" cy="444817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25938" y="714360"/>
            <a:ext cx="9110980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200" spc="-835" dirty="0">
                <a:solidFill>
                  <a:srgbClr val="EFE88B"/>
                </a:solidFill>
                <a:latin typeface="Verdana"/>
                <a:cs typeface="Verdana"/>
              </a:rPr>
              <a:t>T</a:t>
            </a:r>
            <a:r>
              <a:rPr sz="9200" spc="-730" dirty="0">
                <a:solidFill>
                  <a:srgbClr val="EFE88B"/>
                </a:solidFill>
                <a:latin typeface="Verdana"/>
                <a:cs typeface="Verdana"/>
              </a:rPr>
              <a:t>e</a:t>
            </a:r>
            <a:r>
              <a:rPr sz="9200" spc="-930" dirty="0">
                <a:solidFill>
                  <a:srgbClr val="EFE88B"/>
                </a:solidFill>
                <a:latin typeface="Verdana"/>
                <a:cs typeface="Verdana"/>
              </a:rPr>
              <a:t>a</a:t>
            </a:r>
            <a:r>
              <a:rPr sz="9200" spc="-1165" dirty="0">
                <a:solidFill>
                  <a:srgbClr val="EFE88B"/>
                </a:solidFill>
                <a:latin typeface="Verdana"/>
                <a:cs typeface="Verdana"/>
              </a:rPr>
              <a:t>m</a:t>
            </a:r>
            <a:r>
              <a:rPr sz="9200" spc="-980" dirty="0">
                <a:solidFill>
                  <a:srgbClr val="EFE88B"/>
                </a:solidFill>
                <a:latin typeface="Verdana"/>
                <a:cs typeface="Verdana"/>
              </a:rPr>
              <a:t> </a:t>
            </a:r>
            <a:r>
              <a:rPr sz="9200" spc="-250" dirty="0">
                <a:solidFill>
                  <a:srgbClr val="EFE88B"/>
                </a:solidFill>
                <a:latin typeface="Verdana"/>
                <a:cs typeface="Verdana"/>
              </a:rPr>
              <a:t>M</a:t>
            </a:r>
            <a:r>
              <a:rPr sz="9200" spc="-730" dirty="0">
                <a:solidFill>
                  <a:srgbClr val="EFE88B"/>
                </a:solidFill>
                <a:latin typeface="Verdana"/>
                <a:cs typeface="Verdana"/>
              </a:rPr>
              <a:t>e</a:t>
            </a:r>
            <a:r>
              <a:rPr sz="9200" spc="-1170" dirty="0">
                <a:solidFill>
                  <a:srgbClr val="EFE88B"/>
                </a:solidFill>
                <a:latin typeface="Verdana"/>
                <a:cs typeface="Verdana"/>
              </a:rPr>
              <a:t>m</a:t>
            </a:r>
            <a:r>
              <a:rPr sz="9200" spc="-505" dirty="0">
                <a:solidFill>
                  <a:srgbClr val="EFE88B"/>
                </a:solidFill>
                <a:latin typeface="Verdana"/>
                <a:cs typeface="Verdana"/>
              </a:rPr>
              <a:t>b</a:t>
            </a:r>
            <a:r>
              <a:rPr sz="9200" spc="-730" dirty="0">
                <a:solidFill>
                  <a:srgbClr val="EFE88B"/>
                </a:solidFill>
                <a:latin typeface="Verdana"/>
                <a:cs typeface="Verdana"/>
              </a:rPr>
              <a:t>e</a:t>
            </a:r>
            <a:r>
              <a:rPr sz="9200" spc="-695" dirty="0">
                <a:solidFill>
                  <a:srgbClr val="EFE88B"/>
                </a:solidFill>
                <a:latin typeface="Verdana"/>
                <a:cs typeface="Verdana"/>
              </a:rPr>
              <a:t>r</a:t>
            </a:r>
            <a:r>
              <a:rPr sz="9200" spc="-894" dirty="0">
                <a:solidFill>
                  <a:srgbClr val="EFE88B"/>
                </a:solidFill>
                <a:latin typeface="Verdana"/>
                <a:cs typeface="Verdana"/>
              </a:rPr>
              <a:t>s</a:t>
            </a:r>
            <a:r>
              <a:rPr sz="9200" spc="-1165" dirty="0">
                <a:solidFill>
                  <a:srgbClr val="EFE88B"/>
                </a:solidFill>
                <a:latin typeface="Verdana"/>
                <a:cs typeface="Verdana"/>
              </a:rPr>
              <a:t>:</a:t>
            </a:r>
            <a:endParaRPr sz="92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2945" y="3017566"/>
            <a:ext cx="6218555" cy="402590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567055" indent="-476884">
              <a:lnSpc>
                <a:spcPct val="100000"/>
              </a:lnSpc>
              <a:spcBef>
                <a:spcPts val="790"/>
              </a:spcBef>
              <a:buAutoNum type="arabicPeriod"/>
              <a:tabLst>
                <a:tab pos="567690" algn="l"/>
              </a:tabLst>
            </a:pPr>
            <a:r>
              <a:rPr sz="3800" spc="110" dirty="0">
                <a:solidFill>
                  <a:srgbClr val="191820"/>
                </a:solidFill>
                <a:latin typeface="Lucida Sans Unicode"/>
                <a:cs typeface="Lucida Sans Unicode"/>
              </a:rPr>
              <a:t>K</a:t>
            </a:r>
            <a:r>
              <a:rPr sz="3800" spc="5" dirty="0">
                <a:solidFill>
                  <a:srgbClr val="191820"/>
                </a:solidFill>
                <a:latin typeface="Lucida Sans Unicode"/>
                <a:cs typeface="Lucida Sans Unicode"/>
              </a:rPr>
              <a:t>a</a:t>
            </a:r>
            <a:r>
              <a:rPr sz="3800" spc="-40" dirty="0">
                <a:solidFill>
                  <a:srgbClr val="191820"/>
                </a:solidFill>
                <a:latin typeface="Lucida Sans Unicode"/>
                <a:cs typeface="Lucida Sans Unicode"/>
              </a:rPr>
              <a:t>m</a:t>
            </a:r>
            <a:r>
              <a:rPr sz="3800" spc="5" dirty="0">
                <a:solidFill>
                  <a:srgbClr val="191820"/>
                </a:solidFill>
                <a:latin typeface="Lucida Sans Unicode"/>
                <a:cs typeface="Lucida Sans Unicode"/>
              </a:rPr>
              <a:t>a</a:t>
            </a:r>
            <a:r>
              <a:rPr sz="3800" spc="-190" dirty="0">
                <a:solidFill>
                  <a:srgbClr val="191820"/>
                </a:solidFill>
                <a:latin typeface="Lucida Sans Unicode"/>
                <a:cs typeface="Lucida Sans Unicode"/>
              </a:rPr>
              <a:t>li</a:t>
            </a:r>
            <a:r>
              <a:rPr sz="3800" spc="5" dirty="0">
                <a:solidFill>
                  <a:srgbClr val="191820"/>
                </a:solidFill>
                <a:latin typeface="Lucida Sans Unicode"/>
                <a:cs typeface="Lucida Sans Unicode"/>
              </a:rPr>
              <a:t>k</a:t>
            </a:r>
            <a:r>
              <a:rPr sz="3800" spc="10" dirty="0">
                <a:solidFill>
                  <a:srgbClr val="191820"/>
                </a:solidFill>
                <a:latin typeface="Lucida Sans Unicode"/>
                <a:cs typeface="Lucida Sans Unicode"/>
              </a:rPr>
              <a:t>a</a:t>
            </a:r>
            <a:r>
              <a:rPr sz="3800" spc="-270" dirty="0">
                <a:solidFill>
                  <a:srgbClr val="191820"/>
                </a:solidFill>
                <a:latin typeface="Lucida Sans Unicode"/>
                <a:cs typeface="Lucida Sans Unicode"/>
              </a:rPr>
              <a:t> </a:t>
            </a:r>
            <a:r>
              <a:rPr sz="3800" spc="455" dirty="0">
                <a:solidFill>
                  <a:srgbClr val="191820"/>
                </a:solidFill>
                <a:latin typeface="Lucida Sans Unicode"/>
                <a:cs typeface="Lucida Sans Unicode"/>
              </a:rPr>
              <a:t>S</a:t>
            </a:r>
            <a:r>
              <a:rPr sz="3800" spc="5" dirty="0">
                <a:solidFill>
                  <a:srgbClr val="191820"/>
                </a:solidFill>
                <a:latin typeface="Lucida Sans Unicode"/>
                <a:cs typeface="Lucida Sans Unicode"/>
              </a:rPr>
              <a:t>a</a:t>
            </a:r>
            <a:r>
              <a:rPr sz="3800" spc="-110" dirty="0">
                <a:solidFill>
                  <a:srgbClr val="191820"/>
                </a:solidFill>
                <a:latin typeface="Lucida Sans Unicode"/>
                <a:cs typeface="Lucida Sans Unicode"/>
              </a:rPr>
              <a:t>h</a:t>
            </a:r>
            <a:r>
              <a:rPr sz="3800" spc="5" dirty="0">
                <a:solidFill>
                  <a:srgbClr val="191820"/>
                </a:solidFill>
                <a:latin typeface="Lucida Sans Unicode"/>
                <a:cs typeface="Lucida Sans Unicode"/>
              </a:rPr>
              <a:t>a</a:t>
            </a:r>
            <a:r>
              <a:rPr sz="3800" spc="90" dirty="0">
                <a:solidFill>
                  <a:srgbClr val="191820"/>
                </a:solidFill>
                <a:latin typeface="Lucida Sans Unicode"/>
                <a:cs typeface="Lucida Sans Unicode"/>
              </a:rPr>
              <a:t>(</a:t>
            </a:r>
            <a:r>
              <a:rPr sz="3800" b="1" spc="-220" dirty="0">
                <a:solidFill>
                  <a:srgbClr val="191820"/>
                </a:solidFill>
                <a:latin typeface="Arial"/>
                <a:cs typeface="Arial"/>
              </a:rPr>
              <a:t>L</a:t>
            </a:r>
            <a:r>
              <a:rPr sz="3800" b="1" spc="-130" dirty="0">
                <a:solidFill>
                  <a:srgbClr val="191820"/>
                </a:solidFill>
                <a:latin typeface="Arial"/>
                <a:cs typeface="Arial"/>
              </a:rPr>
              <a:t>E</a:t>
            </a:r>
            <a:r>
              <a:rPr sz="3800" b="1" spc="215" dirty="0">
                <a:solidFill>
                  <a:srgbClr val="191820"/>
                </a:solidFill>
                <a:latin typeface="Arial"/>
                <a:cs typeface="Arial"/>
              </a:rPr>
              <a:t>A</a:t>
            </a:r>
            <a:r>
              <a:rPr sz="3800" b="1" spc="60" dirty="0">
                <a:solidFill>
                  <a:srgbClr val="191820"/>
                </a:solidFill>
                <a:latin typeface="Arial"/>
                <a:cs typeface="Arial"/>
              </a:rPr>
              <a:t>D</a:t>
            </a:r>
            <a:r>
              <a:rPr sz="3800" b="1" spc="-130" dirty="0">
                <a:solidFill>
                  <a:srgbClr val="191820"/>
                </a:solidFill>
                <a:latin typeface="Arial"/>
                <a:cs typeface="Arial"/>
              </a:rPr>
              <a:t>E</a:t>
            </a:r>
            <a:r>
              <a:rPr sz="3800" b="1" spc="-150" dirty="0">
                <a:solidFill>
                  <a:srgbClr val="191820"/>
                </a:solidFill>
                <a:latin typeface="Arial"/>
                <a:cs typeface="Arial"/>
              </a:rPr>
              <a:t>R</a:t>
            </a:r>
            <a:r>
              <a:rPr sz="3800" spc="95" dirty="0">
                <a:solidFill>
                  <a:srgbClr val="191820"/>
                </a:solidFill>
                <a:latin typeface="Lucida Sans Unicode"/>
                <a:cs typeface="Lucida Sans Unicode"/>
              </a:rPr>
              <a:t>)</a:t>
            </a:r>
            <a:endParaRPr sz="3800">
              <a:latin typeface="Lucida Sans Unicode"/>
              <a:cs typeface="Lucida Sans Unicode"/>
            </a:endParaRPr>
          </a:p>
          <a:p>
            <a:pPr marL="567055" indent="-554990">
              <a:lnSpc>
                <a:spcPct val="100000"/>
              </a:lnSpc>
              <a:spcBef>
                <a:spcPts val="690"/>
              </a:spcBef>
              <a:buAutoNum type="arabicPeriod"/>
              <a:tabLst>
                <a:tab pos="567690" algn="l"/>
              </a:tabLst>
            </a:pPr>
            <a:r>
              <a:rPr sz="3800" spc="455" dirty="0">
                <a:solidFill>
                  <a:srgbClr val="191820"/>
                </a:solidFill>
                <a:latin typeface="Lucida Sans Unicode"/>
                <a:cs typeface="Lucida Sans Unicode"/>
              </a:rPr>
              <a:t>S</a:t>
            </a:r>
            <a:r>
              <a:rPr sz="3800" spc="425" dirty="0">
                <a:solidFill>
                  <a:srgbClr val="191820"/>
                </a:solidFill>
                <a:latin typeface="Lucida Sans Unicode"/>
                <a:cs typeface="Lucida Sans Unicode"/>
              </a:rPr>
              <a:t>w</a:t>
            </a:r>
            <a:r>
              <a:rPr sz="3800" spc="90" dirty="0">
                <a:solidFill>
                  <a:srgbClr val="191820"/>
                </a:solidFill>
                <a:latin typeface="Lucida Sans Unicode"/>
                <a:cs typeface="Lucida Sans Unicode"/>
              </a:rPr>
              <a:t>eet</a:t>
            </a:r>
            <a:r>
              <a:rPr sz="3800" spc="145" dirty="0">
                <a:solidFill>
                  <a:srgbClr val="191820"/>
                </a:solidFill>
                <a:latin typeface="Lucida Sans Unicode"/>
                <a:cs typeface="Lucida Sans Unicode"/>
              </a:rPr>
              <a:t>y</a:t>
            </a:r>
            <a:r>
              <a:rPr sz="3800" spc="-270" dirty="0">
                <a:solidFill>
                  <a:srgbClr val="191820"/>
                </a:solidFill>
                <a:latin typeface="Lucida Sans Unicode"/>
                <a:cs typeface="Lucida Sans Unicode"/>
              </a:rPr>
              <a:t> </a:t>
            </a:r>
            <a:r>
              <a:rPr sz="3800" spc="-95" dirty="0">
                <a:solidFill>
                  <a:srgbClr val="191820"/>
                </a:solidFill>
                <a:latin typeface="Lucida Sans Unicode"/>
                <a:cs typeface="Lucida Sans Unicode"/>
              </a:rPr>
              <a:t>N</a:t>
            </a:r>
            <a:r>
              <a:rPr sz="3800" spc="5" dirty="0">
                <a:solidFill>
                  <a:srgbClr val="191820"/>
                </a:solidFill>
                <a:latin typeface="Lucida Sans Unicode"/>
                <a:cs typeface="Lucida Sans Unicode"/>
              </a:rPr>
              <a:t>a</a:t>
            </a:r>
            <a:r>
              <a:rPr sz="3800" spc="20" dirty="0">
                <a:solidFill>
                  <a:srgbClr val="191820"/>
                </a:solidFill>
                <a:latin typeface="Lucida Sans Unicode"/>
                <a:cs typeface="Lucida Sans Unicode"/>
              </a:rPr>
              <a:t>g</a:t>
            </a:r>
            <a:endParaRPr sz="3800">
              <a:latin typeface="Lucida Sans Unicode"/>
              <a:cs typeface="Lucida Sans Unicode"/>
            </a:endParaRPr>
          </a:p>
          <a:p>
            <a:pPr marL="448309" indent="-429895">
              <a:lnSpc>
                <a:spcPct val="100000"/>
              </a:lnSpc>
              <a:spcBef>
                <a:spcPts val="690"/>
              </a:spcBef>
              <a:buAutoNum type="arabicPeriod"/>
              <a:tabLst>
                <a:tab pos="448945" algn="l"/>
              </a:tabLst>
            </a:pPr>
            <a:r>
              <a:rPr sz="3800" spc="65" dirty="0">
                <a:solidFill>
                  <a:srgbClr val="191820"/>
                </a:solidFill>
                <a:latin typeface="Lucida Sans Unicode"/>
                <a:cs typeface="Lucida Sans Unicode"/>
              </a:rPr>
              <a:t>M</a:t>
            </a:r>
            <a:r>
              <a:rPr sz="3800" spc="-30" dirty="0">
                <a:solidFill>
                  <a:srgbClr val="191820"/>
                </a:solidFill>
                <a:latin typeface="Lucida Sans Unicode"/>
                <a:cs typeface="Lucida Sans Unicode"/>
              </a:rPr>
              <a:t>o</a:t>
            </a:r>
            <a:r>
              <a:rPr sz="3800" spc="-110" dirty="0">
                <a:solidFill>
                  <a:srgbClr val="191820"/>
                </a:solidFill>
                <a:latin typeface="Lucida Sans Unicode"/>
                <a:cs typeface="Lucida Sans Unicode"/>
              </a:rPr>
              <a:t>n</a:t>
            </a:r>
            <a:r>
              <a:rPr sz="3800" spc="5" dirty="0">
                <a:solidFill>
                  <a:srgbClr val="191820"/>
                </a:solidFill>
                <a:latin typeface="Lucida Sans Unicode"/>
                <a:cs typeface="Lucida Sans Unicode"/>
              </a:rPr>
              <a:t>a</a:t>
            </a:r>
            <a:r>
              <a:rPr sz="3800" spc="-40" dirty="0">
                <a:solidFill>
                  <a:srgbClr val="191820"/>
                </a:solidFill>
                <a:latin typeface="Lucida Sans Unicode"/>
                <a:cs typeface="Lucida Sans Unicode"/>
              </a:rPr>
              <a:t>m</a:t>
            </a:r>
            <a:r>
              <a:rPr sz="3800" spc="-190" dirty="0">
                <a:solidFill>
                  <a:srgbClr val="191820"/>
                </a:solidFill>
                <a:latin typeface="Lucida Sans Unicode"/>
                <a:cs typeface="Lucida Sans Unicode"/>
              </a:rPr>
              <a:t>i</a:t>
            </a:r>
            <a:r>
              <a:rPr sz="3800" spc="-270" dirty="0">
                <a:solidFill>
                  <a:srgbClr val="191820"/>
                </a:solidFill>
                <a:latin typeface="Lucida Sans Unicode"/>
                <a:cs typeface="Lucida Sans Unicode"/>
              </a:rPr>
              <a:t> </a:t>
            </a:r>
            <a:r>
              <a:rPr sz="3800" spc="235" dirty="0">
                <a:solidFill>
                  <a:srgbClr val="191820"/>
                </a:solidFill>
                <a:latin typeface="Lucida Sans Unicode"/>
                <a:cs typeface="Lucida Sans Unicode"/>
              </a:rPr>
              <a:t>G</a:t>
            </a:r>
            <a:r>
              <a:rPr sz="3800" spc="-110" dirty="0">
                <a:solidFill>
                  <a:srgbClr val="191820"/>
                </a:solidFill>
                <a:latin typeface="Lucida Sans Unicode"/>
                <a:cs typeface="Lucida Sans Unicode"/>
              </a:rPr>
              <a:t>h</a:t>
            </a:r>
            <a:r>
              <a:rPr sz="3800" spc="-30" dirty="0">
                <a:solidFill>
                  <a:srgbClr val="191820"/>
                </a:solidFill>
                <a:latin typeface="Lucida Sans Unicode"/>
                <a:cs typeface="Lucida Sans Unicode"/>
              </a:rPr>
              <a:t>o</a:t>
            </a:r>
            <a:r>
              <a:rPr sz="3800" spc="15" dirty="0">
                <a:solidFill>
                  <a:srgbClr val="191820"/>
                </a:solidFill>
                <a:latin typeface="Lucida Sans Unicode"/>
                <a:cs typeface="Lucida Sans Unicode"/>
              </a:rPr>
              <a:t>s</a:t>
            </a:r>
            <a:r>
              <a:rPr sz="3800" spc="-105" dirty="0">
                <a:solidFill>
                  <a:srgbClr val="191820"/>
                </a:solidFill>
                <a:latin typeface="Lucida Sans Unicode"/>
                <a:cs typeface="Lucida Sans Unicode"/>
              </a:rPr>
              <a:t>h</a:t>
            </a:r>
            <a:endParaRPr sz="3800">
              <a:latin typeface="Lucida Sans Unicode"/>
              <a:cs typeface="Lucida Sans Unicode"/>
            </a:endParaRPr>
          </a:p>
          <a:p>
            <a:pPr marL="567055" indent="-547370">
              <a:lnSpc>
                <a:spcPct val="100000"/>
              </a:lnSpc>
              <a:spcBef>
                <a:spcPts val="690"/>
              </a:spcBef>
              <a:buAutoNum type="arabicPeriod"/>
              <a:tabLst>
                <a:tab pos="567690" algn="l"/>
              </a:tabLst>
            </a:pPr>
            <a:r>
              <a:rPr sz="3800" spc="60" dirty="0">
                <a:solidFill>
                  <a:srgbClr val="191820"/>
                </a:solidFill>
                <a:latin typeface="Lucida Sans Unicode"/>
                <a:cs typeface="Lucida Sans Unicode"/>
              </a:rPr>
              <a:t>Greeny</a:t>
            </a:r>
            <a:r>
              <a:rPr sz="3800" spc="-295" dirty="0">
                <a:solidFill>
                  <a:srgbClr val="191820"/>
                </a:solidFill>
                <a:latin typeface="Lucida Sans Unicode"/>
                <a:cs typeface="Lucida Sans Unicode"/>
              </a:rPr>
              <a:t> </a:t>
            </a:r>
            <a:r>
              <a:rPr sz="3800" spc="-45" dirty="0">
                <a:solidFill>
                  <a:srgbClr val="191820"/>
                </a:solidFill>
                <a:latin typeface="Lucida Sans Unicode"/>
                <a:cs typeface="Lucida Sans Unicode"/>
              </a:rPr>
              <a:t>Kundu</a:t>
            </a:r>
            <a:endParaRPr sz="3800">
              <a:latin typeface="Lucida Sans Unicode"/>
              <a:cs typeface="Lucida Sans Unicode"/>
            </a:endParaRPr>
          </a:p>
          <a:p>
            <a:pPr marL="448309" indent="-430530">
              <a:lnSpc>
                <a:spcPct val="100000"/>
              </a:lnSpc>
              <a:spcBef>
                <a:spcPts val="690"/>
              </a:spcBef>
              <a:buAutoNum type="arabicPeriod"/>
              <a:tabLst>
                <a:tab pos="448945" algn="l"/>
              </a:tabLst>
            </a:pPr>
            <a:r>
              <a:rPr sz="3800" spc="270" dirty="0">
                <a:solidFill>
                  <a:srgbClr val="191820"/>
                </a:solidFill>
                <a:latin typeface="Lucida Sans Unicode"/>
                <a:cs typeface="Lucida Sans Unicode"/>
              </a:rPr>
              <a:t>P</a:t>
            </a:r>
            <a:r>
              <a:rPr sz="3800" spc="-70" dirty="0">
                <a:solidFill>
                  <a:srgbClr val="191820"/>
                </a:solidFill>
                <a:latin typeface="Lucida Sans Unicode"/>
                <a:cs typeface="Lucida Sans Unicode"/>
              </a:rPr>
              <a:t>r</a:t>
            </a:r>
            <a:r>
              <a:rPr sz="3800" spc="-190" dirty="0">
                <a:solidFill>
                  <a:srgbClr val="191820"/>
                </a:solidFill>
                <a:latin typeface="Lucida Sans Unicode"/>
                <a:cs typeface="Lucida Sans Unicode"/>
              </a:rPr>
              <a:t>i</a:t>
            </a:r>
            <a:r>
              <a:rPr sz="3800" spc="140" dirty="0">
                <a:solidFill>
                  <a:srgbClr val="191820"/>
                </a:solidFill>
                <a:latin typeface="Lucida Sans Unicode"/>
                <a:cs typeface="Lucida Sans Unicode"/>
              </a:rPr>
              <a:t>y</a:t>
            </a:r>
            <a:r>
              <a:rPr sz="3800" spc="5" dirty="0">
                <a:solidFill>
                  <a:srgbClr val="191820"/>
                </a:solidFill>
                <a:latin typeface="Lucida Sans Unicode"/>
                <a:cs typeface="Lucida Sans Unicode"/>
              </a:rPr>
              <a:t>ada</a:t>
            </a:r>
            <a:r>
              <a:rPr sz="3800" spc="-70" dirty="0">
                <a:solidFill>
                  <a:srgbClr val="191820"/>
                </a:solidFill>
                <a:latin typeface="Lucida Sans Unicode"/>
                <a:cs typeface="Lucida Sans Unicode"/>
              </a:rPr>
              <a:t>r</a:t>
            </a:r>
            <a:r>
              <a:rPr sz="3800" spc="15" dirty="0">
                <a:solidFill>
                  <a:srgbClr val="191820"/>
                </a:solidFill>
                <a:latin typeface="Lucida Sans Unicode"/>
                <a:cs typeface="Lucida Sans Unicode"/>
              </a:rPr>
              <a:t>s</a:t>
            </a:r>
            <a:r>
              <a:rPr sz="3800" spc="-110" dirty="0">
                <a:solidFill>
                  <a:srgbClr val="191820"/>
                </a:solidFill>
                <a:latin typeface="Lucida Sans Unicode"/>
                <a:cs typeface="Lucida Sans Unicode"/>
              </a:rPr>
              <a:t>h</a:t>
            </a:r>
            <a:r>
              <a:rPr sz="3800" spc="-190" dirty="0">
                <a:solidFill>
                  <a:srgbClr val="191820"/>
                </a:solidFill>
                <a:latin typeface="Lucida Sans Unicode"/>
                <a:cs typeface="Lucida Sans Unicode"/>
              </a:rPr>
              <a:t>i</a:t>
            </a:r>
            <a:r>
              <a:rPr sz="3800" spc="-110" dirty="0">
                <a:solidFill>
                  <a:srgbClr val="191820"/>
                </a:solidFill>
                <a:latin typeface="Lucida Sans Unicode"/>
                <a:cs typeface="Lucida Sans Unicode"/>
              </a:rPr>
              <a:t>n</a:t>
            </a:r>
            <a:r>
              <a:rPr sz="3800" spc="-190" dirty="0">
                <a:solidFill>
                  <a:srgbClr val="191820"/>
                </a:solidFill>
                <a:latin typeface="Lucida Sans Unicode"/>
                <a:cs typeface="Lucida Sans Unicode"/>
              </a:rPr>
              <a:t>i</a:t>
            </a:r>
            <a:r>
              <a:rPr sz="3800" spc="-270" dirty="0">
                <a:solidFill>
                  <a:srgbClr val="191820"/>
                </a:solidFill>
                <a:latin typeface="Lucida Sans Unicode"/>
                <a:cs typeface="Lucida Sans Unicode"/>
              </a:rPr>
              <a:t> </a:t>
            </a:r>
            <a:r>
              <a:rPr sz="3800" spc="455" dirty="0">
                <a:solidFill>
                  <a:srgbClr val="191820"/>
                </a:solidFill>
                <a:latin typeface="Lucida Sans Unicode"/>
                <a:cs typeface="Lucida Sans Unicode"/>
              </a:rPr>
              <a:t>S</a:t>
            </a:r>
            <a:r>
              <a:rPr sz="3800" spc="90" dirty="0">
                <a:solidFill>
                  <a:srgbClr val="191820"/>
                </a:solidFill>
                <a:latin typeface="Lucida Sans Unicode"/>
                <a:cs typeface="Lucida Sans Unicode"/>
              </a:rPr>
              <a:t>e</a:t>
            </a:r>
            <a:r>
              <a:rPr sz="3800" spc="-105" dirty="0">
                <a:solidFill>
                  <a:srgbClr val="191820"/>
                </a:solidFill>
                <a:latin typeface="Lucida Sans Unicode"/>
                <a:cs typeface="Lucida Sans Unicode"/>
              </a:rPr>
              <a:t>n</a:t>
            </a:r>
            <a:endParaRPr sz="3800">
              <a:latin typeface="Lucida Sans Unicode"/>
              <a:cs typeface="Lucida Sans Unicode"/>
            </a:endParaRPr>
          </a:p>
          <a:p>
            <a:pPr marL="448309" indent="-427355">
              <a:lnSpc>
                <a:spcPct val="100000"/>
              </a:lnSpc>
              <a:spcBef>
                <a:spcPts val="690"/>
              </a:spcBef>
              <a:buAutoNum type="arabicPeriod"/>
              <a:tabLst>
                <a:tab pos="448945" algn="l"/>
              </a:tabLst>
            </a:pPr>
            <a:r>
              <a:rPr sz="3800" spc="95" dirty="0">
                <a:solidFill>
                  <a:srgbClr val="191820"/>
                </a:solidFill>
                <a:latin typeface="Lucida Sans Unicode"/>
                <a:cs typeface="Lucida Sans Unicode"/>
              </a:rPr>
              <a:t>A</a:t>
            </a:r>
            <a:r>
              <a:rPr sz="3800" spc="-110" dirty="0">
                <a:solidFill>
                  <a:srgbClr val="191820"/>
                </a:solidFill>
                <a:latin typeface="Lucida Sans Unicode"/>
                <a:cs typeface="Lucida Sans Unicode"/>
              </a:rPr>
              <a:t>nn</a:t>
            </a:r>
            <a:r>
              <a:rPr sz="3800" spc="90" dirty="0">
                <a:solidFill>
                  <a:srgbClr val="191820"/>
                </a:solidFill>
                <a:latin typeface="Lucida Sans Unicode"/>
                <a:cs typeface="Lucida Sans Unicode"/>
              </a:rPr>
              <a:t>e</a:t>
            </a:r>
            <a:r>
              <a:rPr sz="3800" spc="15" dirty="0">
                <a:solidFill>
                  <a:srgbClr val="191820"/>
                </a:solidFill>
                <a:latin typeface="Lucida Sans Unicode"/>
                <a:cs typeface="Lucida Sans Unicode"/>
              </a:rPr>
              <a:t>s</a:t>
            </a:r>
            <a:r>
              <a:rPr sz="3800" spc="-110" dirty="0">
                <a:solidFill>
                  <a:srgbClr val="191820"/>
                </a:solidFill>
                <a:latin typeface="Lucida Sans Unicode"/>
                <a:cs typeface="Lucida Sans Unicode"/>
              </a:rPr>
              <a:t>h</a:t>
            </a:r>
            <a:r>
              <a:rPr sz="3800" spc="10" dirty="0">
                <a:solidFill>
                  <a:srgbClr val="191820"/>
                </a:solidFill>
                <a:latin typeface="Lucida Sans Unicode"/>
                <a:cs typeface="Lucida Sans Unicode"/>
              </a:rPr>
              <a:t>a</a:t>
            </a:r>
            <a:r>
              <a:rPr sz="3800" spc="-270" dirty="0">
                <a:solidFill>
                  <a:srgbClr val="191820"/>
                </a:solidFill>
                <a:latin typeface="Lucida Sans Unicode"/>
                <a:cs typeface="Lucida Sans Unicode"/>
              </a:rPr>
              <a:t> </a:t>
            </a:r>
            <a:r>
              <a:rPr sz="3800" spc="300" dirty="0">
                <a:solidFill>
                  <a:srgbClr val="191820"/>
                </a:solidFill>
                <a:latin typeface="Lucida Sans Unicode"/>
                <a:cs typeface="Lucida Sans Unicode"/>
              </a:rPr>
              <a:t>B</a:t>
            </a:r>
            <a:r>
              <a:rPr sz="3800" spc="5" dirty="0">
                <a:solidFill>
                  <a:srgbClr val="191820"/>
                </a:solidFill>
                <a:latin typeface="Lucida Sans Unicode"/>
                <a:cs typeface="Lucida Sans Unicode"/>
              </a:rPr>
              <a:t>a</a:t>
            </a:r>
            <a:r>
              <a:rPr sz="3800" spc="15" dirty="0">
                <a:solidFill>
                  <a:srgbClr val="191820"/>
                </a:solidFill>
                <a:latin typeface="Lucida Sans Unicode"/>
                <a:cs typeface="Lucida Sans Unicode"/>
              </a:rPr>
              <a:t>s</a:t>
            </a:r>
            <a:r>
              <a:rPr sz="3800" spc="-105" dirty="0">
                <a:solidFill>
                  <a:srgbClr val="191820"/>
                </a:solidFill>
                <a:latin typeface="Lucida Sans Unicode"/>
                <a:cs typeface="Lucida Sans Unicode"/>
              </a:rPr>
              <a:t>u</a:t>
            </a:r>
            <a:endParaRPr sz="3800">
              <a:latin typeface="Lucida Sans Unicode"/>
              <a:cs typeface="Lucida Sans Unicod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629038" y="681140"/>
            <a:ext cx="10486390" cy="9164320"/>
            <a:chOff x="6629038" y="681140"/>
            <a:chExt cx="10486390" cy="916432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90727" y="681140"/>
              <a:ext cx="3724275" cy="327659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04964" y="1059479"/>
              <a:ext cx="3381381" cy="408514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29038" y="2505208"/>
              <a:ext cx="4229100" cy="38481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58630" y="5806522"/>
              <a:ext cx="3733798" cy="40386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9312"/>
            <a:ext cx="18288000" cy="10040620"/>
            <a:chOff x="0" y="99312"/>
            <a:chExt cx="18288000" cy="100406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9312"/>
              <a:ext cx="8715375" cy="504825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91530" y="4663050"/>
              <a:ext cx="13496469" cy="547687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EFE8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5663" y="1323209"/>
            <a:ext cx="788670" cy="758825"/>
          </a:xfrm>
          <a:custGeom>
            <a:avLst/>
            <a:gdLst/>
            <a:ahLst/>
            <a:cxnLst/>
            <a:rect l="l" t="t" r="r" b="b"/>
            <a:pathLst>
              <a:path w="788669" h="758825">
                <a:moveTo>
                  <a:pt x="394039" y="0"/>
                </a:moveTo>
                <a:lnTo>
                  <a:pt x="369589" y="6732"/>
                </a:lnTo>
                <a:lnTo>
                  <a:pt x="351489" y="26929"/>
                </a:lnTo>
                <a:lnTo>
                  <a:pt x="268134" y="202199"/>
                </a:lnTo>
                <a:lnTo>
                  <a:pt x="261774" y="212145"/>
                </a:lnTo>
                <a:lnTo>
                  <a:pt x="253297" y="220095"/>
                </a:lnTo>
                <a:lnTo>
                  <a:pt x="243142" y="225728"/>
                </a:lnTo>
                <a:lnTo>
                  <a:pt x="231749" y="228723"/>
                </a:lnTo>
                <a:lnTo>
                  <a:pt x="39847" y="254102"/>
                </a:lnTo>
                <a:lnTo>
                  <a:pt x="15109" y="265131"/>
                </a:lnTo>
                <a:lnTo>
                  <a:pt x="1173" y="286380"/>
                </a:lnTo>
                <a:lnTo>
                  <a:pt x="0" y="311789"/>
                </a:lnTo>
                <a:lnTo>
                  <a:pt x="13552" y="335300"/>
                </a:lnTo>
                <a:lnTo>
                  <a:pt x="153934" y="468999"/>
                </a:lnTo>
                <a:lnTo>
                  <a:pt x="161397" y="478146"/>
                </a:lnTo>
                <a:lnTo>
                  <a:pt x="166313" y="488693"/>
                </a:lnTo>
                <a:lnTo>
                  <a:pt x="168514" y="500124"/>
                </a:lnTo>
                <a:lnTo>
                  <a:pt x="167832" y="511921"/>
                </a:lnTo>
                <a:lnTo>
                  <a:pt x="132589" y="702873"/>
                </a:lnTo>
                <a:lnTo>
                  <a:pt x="135400" y="729887"/>
                </a:lnTo>
                <a:lnTo>
                  <a:pt x="151235" y="749753"/>
                </a:lnTo>
                <a:lnTo>
                  <a:pt x="174958" y="758725"/>
                </a:lnTo>
                <a:lnTo>
                  <a:pt x="201432" y="753057"/>
                </a:lnTo>
                <a:lnTo>
                  <a:pt x="371549" y="660419"/>
                </a:lnTo>
                <a:lnTo>
                  <a:pt x="382524" y="656125"/>
                </a:lnTo>
                <a:lnTo>
                  <a:pt x="394039" y="654694"/>
                </a:lnTo>
                <a:lnTo>
                  <a:pt x="405555" y="656125"/>
                </a:lnTo>
                <a:lnTo>
                  <a:pt x="416530" y="660419"/>
                </a:lnTo>
                <a:lnTo>
                  <a:pt x="586645" y="753057"/>
                </a:lnTo>
                <a:lnTo>
                  <a:pt x="613119" y="758725"/>
                </a:lnTo>
                <a:lnTo>
                  <a:pt x="636842" y="749753"/>
                </a:lnTo>
                <a:lnTo>
                  <a:pt x="652678" y="729887"/>
                </a:lnTo>
                <a:lnTo>
                  <a:pt x="655489" y="702873"/>
                </a:lnTo>
                <a:lnTo>
                  <a:pt x="620244" y="511921"/>
                </a:lnTo>
                <a:lnTo>
                  <a:pt x="619562" y="500124"/>
                </a:lnTo>
                <a:lnTo>
                  <a:pt x="621763" y="488693"/>
                </a:lnTo>
                <a:lnTo>
                  <a:pt x="626679" y="478146"/>
                </a:lnTo>
                <a:lnTo>
                  <a:pt x="634143" y="468999"/>
                </a:lnTo>
                <a:lnTo>
                  <a:pt x="774524" y="335300"/>
                </a:lnTo>
                <a:lnTo>
                  <a:pt x="788076" y="311789"/>
                </a:lnTo>
                <a:lnTo>
                  <a:pt x="786903" y="286380"/>
                </a:lnTo>
                <a:lnTo>
                  <a:pt x="772968" y="265131"/>
                </a:lnTo>
                <a:lnTo>
                  <a:pt x="748231" y="254102"/>
                </a:lnTo>
                <a:lnTo>
                  <a:pt x="556330" y="228723"/>
                </a:lnTo>
                <a:lnTo>
                  <a:pt x="544937" y="225728"/>
                </a:lnTo>
                <a:lnTo>
                  <a:pt x="534782" y="220095"/>
                </a:lnTo>
                <a:lnTo>
                  <a:pt x="526306" y="212145"/>
                </a:lnTo>
                <a:lnTo>
                  <a:pt x="519949" y="202199"/>
                </a:lnTo>
                <a:lnTo>
                  <a:pt x="436590" y="26929"/>
                </a:lnTo>
                <a:lnTo>
                  <a:pt x="418490" y="6732"/>
                </a:lnTo>
                <a:lnTo>
                  <a:pt x="394039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67094" y="1323209"/>
            <a:ext cx="788670" cy="758825"/>
          </a:xfrm>
          <a:custGeom>
            <a:avLst/>
            <a:gdLst/>
            <a:ahLst/>
            <a:cxnLst/>
            <a:rect l="l" t="t" r="r" b="b"/>
            <a:pathLst>
              <a:path w="788669" h="758825">
                <a:moveTo>
                  <a:pt x="394036" y="0"/>
                </a:moveTo>
                <a:lnTo>
                  <a:pt x="369585" y="6732"/>
                </a:lnTo>
                <a:lnTo>
                  <a:pt x="351485" y="26929"/>
                </a:lnTo>
                <a:lnTo>
                  <a:pt x="268126" y="202199"/>
                </a:lnTo>
                <a:lnTo>
                  <a:pt x="261770" y="212145"/>
                </a:lnTo>
                <a:lnTo>
                  <a:pt x="253293" y="220095"/>
                </a:lnTo>
                <a:lnTo>
                  <a:pt x="243138" y="225728"/>
                </a:lnTo>
                <a:lnTo>
                  <a:pt x="231746" y="228723"/>
                </a:lnTo>
                <a:lnTo>
                  <a:pt x="39844" y="254102"/>
                </a:lnTo>
                <a:lnTo>
                  <a:pt x="15107" y="265131"/>
                </a:lnTo>
                <a:lnTo>
                  <a:pt x="1172" y="286380"/>
                </a:lnTo>
                <a:lnTo>
                  <a:pt x="0" y="311789"/>
                </a:lnTo>
                <a:lnTo>
                  <a:pt x="13551" y="335300"/>
                </a:lnTo>
                <a:lnTo>
                  <a:pt x="153933" y="468999"/>
                </a:lnTo>
                <a:lnTo>
                  <a:pt x="161396" y="478146"/>
                </a:lnTo>
                <a:lnTo>
                  <a:pt x="166312" y="488693"/>
                </a:lnTo>
                <a:lnTo>
                  <a:pt x="168513" y="500124"/>
                </a:lnTo>
                <a:lnTo>
                  <a:pt x="167832" y="511921"/>
                </a:lnTo>
                <a:lnTo>
                  <a:pt x="132587" y="702873"/>
                </a:lnTo>
                <a:lnTo>
                  <a:pt x="135398" y="729887"/>
                </a:lnTo>
                <a:lnTo>
                  <a:pt x="151233" y="749753"/>
                </a:lnTo>
                <a:lnTo>
                  <a:pt x="174956" y="758725"/>
                </a:lnTo>
                <a:lnTo>
                  <a:pt x="201430" y="753057"/>
                </a:lnTo>
                <a:lnTo>
                  <a:pt x="371546" y="660419"/>
                </a:lnTo>
                <a:lnTo>
                  <a:pt x="382521" y="656125"/>
                </a:lnTo>
                <a:lnTo>
                  <a:pt x="394036" y="654694"/>
                </a:lnTo>
                <a:lnTo>
                  <a:pt x="405552" y="656125"/>
                </a:lnTo>
                <a:lnTo>
                  <a:pt x="416526" y="660419"/>
                </a:lnTo>
                <a:lnTo>
                  <a:pt x="586641" y="753057"/>
                </a:lnTo>
                <a:lnTo>
                  <a:pt x="613115" y="758725"/>
                </a:lnTo>
                <a:lnTo>
                  <a:pt x="636838" y="749753"/>
                </a:lnTo>
                <a:lnTo>
                  <a:pt x="652674" y="729887"/>
                </a:lnTo>
                <a:lnTo>
                  <a:pt x="655485" y="702873"/>
                </a:lnTo>
                <a:lnTo>
                  <a:pt x="620240" y="511921"/>
                </a:lnTo>
                <a:lnTo>
                  <a:pt x="619559" y="500124"/>
                </a:lnTo>
                <a:lnTo>
                  <a:pt x="621760" y="488693"/>
                </a:lnTo>
                <a:lnTo>
                  <a:pt x="626676" y="478146"/>
                </a:lnTo>
                <a:lnTo>
                  <a:pt x="634139" y="468999"/>
                </a:lnTo>
                <a:lnTo>
                  <a:pt x="774520" y="335300"/>
                </a:lnTo>
                <a:lnTo>
                  <a:pt x="788072" y="311789"/>
                </a:lnTo>
                <a:lnTo>
                  <a:pt x="786900" y="286380"/>
                </a:lnTo>
                <a:lnTo>
                  <a:pt x="772964" y="265131"/>
                </a:lnTo>
                <a:lnTo>
                  <a:pt x="748227" y="254102"/>
                </a:lnTo>
                <a:lnTo>
                  <a:pt x="556326" y="228723"/>
                </a:lnTo>
                <a:lnTo>
                  <a:pt x="544934" y="225728"/>
                </a:lnTo>
                <a:lnTo>
                  <a:pt x="534779" y="220095"/>
                </a:lnTo>
                <a:lnTo>
                  <a:pt x="526302" y="212145"/>
                </a:lnTo>
                <a:lnTo>
                  <a:pt x="519946" y="202199"/>
                </a:lnTo>
                <a:lnTo>
                  <a:pt x="436587" y="26929"/>
                </a:lnTo>
                <a:lnTo>
                  <a:pt x="418487" y="6732"/>
                </a:lnTo>
                <a:lnTo>
                  <a:pt x="394036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88522" y="1323209"/>
            <a:ext cx="788670" cy="758825"/>
          </a:xfrm>
          <a:custGeom>
            <a:avLst/>
            <a:gdLst/>
            <a:ahLst/>
            <a:cxnLst/>
            <a:rect l="l" t="t" r="r" b="b"/>
            <a:pathLst>
              <a:path w="788670" h="758825">
                <a:moveTo>
                  <a:pt x="394036" y="0"/>
                </a:moveTo>
                <a:lnTo>
                  <a:pt x="369585" y="6732"/>
                </a:lnTo>
                <a:lnTo>
                  <a:pt x="351484" y="26929"/>
                </a:lnTo>
                <a:lnTo>
                  <a:pt x="268126" y="202199"/>
                </a:lnTo>
                <a:lnTo>
                  <a:pt x="261769" y="212145"/>
                </a:lnTo>
                <a:lnTo>
                  <a:pt x="253293" y="220095"/>
                </a:lnTo>
                <a:lnTo>
                  <a:pt x="243138" y="225728"/>
                </a:lnTo>
                <a:lnTo>
                  <a:pt x="231746" y="228723"/>
                </a:lnTo>
                <a:lnTo>
                  <a:pt x="39844" y="254102"/>
                </a:lnTo>
                <a:lnTo>
                  <a:pt x="15107" y="265131"/>
                </a:lnTo>
                <a:lnTo>
                  <a:pt x="1172" y="286380"/>
                </a:lnTo>
                <a:lnTo>
                  <a:pt x="0" y="311789"/>
                </a:lnTo>
                <a:lnTo>
                  <a:pt x="13551" y="335300"/>
                </a:lnTo>
                <a:lnTo>
                  <a:pt x="153932" y="468999"/>
                </a:lnTo>
                <a:lnTo>
                  <a:pt x="161396" y="478146"/>
                </a:lnTo>
                <a:lnTo>
                  <a:pt x="166312" y="488693"/>
                </a:lnTo>
                <a:lnTo>
                  <a:pt x="168513" y="500124"/>
                </a:lnTo>
                <a:lnTo>
                  <a:pt x="167831" y="511921"/>
                </a:lnTo>
                <a:lnTo>
                  <a:pt x="132587" y="702873"/>
                </a:lnTo>
                <a:lnTo>
                  <a:pt x="135398" y="729887"/>
                </a:lnTo>
                <a:lnTo>
                  <a:pt x="151233" y="749753"/>
                </a:lnTo>
                <a:lnTo>
                  <a:pt x="174956" y="758725"/>
                </a:lnTo>
                <a:lnTo>
                  <a:pt x="201430" y="753057"/>
                </a:lnTo>
                <a:lnTo>
                  <a:pt x="371545" y="660419"/>
                </a:lnTo>
                <a:lnTo>
                  <a:pt x="382520" y="656125"/>
                </a:lnTo>
                <a:lnTo>
                  <a:pt x="394036" y="654694"/>
                </a:lnTo>
                <a:lnTo>
                  <a:pt x="405551" y="656125"/>
                </a:lnTo>
                <a:lnTo>
                  <a:pt x="416526" y="660419"/>
                </a:lnTo>
                <a:lnTo>
                  <a:pt x="586641" y="753057"/>
                </a:lnTo>
                <a:lnTo>
                  <a:pt x="613115" y="758725"/>
                </a:lnTo>
                <a:lnTo>
                  <a:pt x="636838" y="749753"/>
                </a:lnTo>
                <a:lnTo>
                  <a:pt x="652674" y="729887"/>
                </a:lnTo>
                <a:lnTo>
                  <a:pt x="655485" y="702873"/>
                </a:lnTo>
                <a:lnTo>
                  <a:pt x="620240" y="511921"/>
                </a:lnTo>
                <a:lnTo>
                  <a:pt x="619559" y="500124"/>
                </a:lnTo>
                <a:lnTo>
                  <a:pt x="621760" y="488693"/>
                </a:lnTo>
                <a:lnTo>
                  <a:pt x="626676" y="478146"/>
                </a:lnTo>
                <a:lnTo>
                  <a:pt x="634139" y="468999"/>
                </a:lnTo>
                <a:lnTo>
                  <a:pt x="774520" y="335300"/>
                </a:lnTo>
                <a:lnTo>
                  <a:pt x="788072" y="311789"/>
                </a:lnTo>
                <a:lnTo>
                  <a:pt x="786900" y="286380"/>
                </a:lnTo>
                <a:lnTo>
                  <a:pt x="772964" y="265131"/>
                </a:lnTo>
                <a:lnTo>
                  <a:pt x="748227" y="254102"/>
                </a:lnTo>
                <a:lnTo>
                  <a:pt x="556326" y="228723"/>
                </a:lnTo>
                <a:lnTo>
                  <a:pt x="544934" y="225728"/>
                </a:lnTo>
                <a:lnTo>
                  <a:pt x="534779" y="220095"/>
                </a:lnTo>
                <a:lnTo>
                  <a:pt x="526302" y="212145"/>
                </a:lnTo>
                <a:lnTo>
                  <a:pt x="519946" y="202199"/>
                </a:lnTo>
                <a:lnTo>
                  <a:pt x="436587" y="26929"/>
                </a:lnTo>
                <a:lnTo>
                  <a:pt x="418487" y="6732"/>
                </a:lnTo>
                <a:lnTo>
                  <a:pt x="394036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09949" y="1323209"/>
            <a:ext cx="788670" cy="758825"/>
          </a:xfrm>
          <a:custGeom>
            <a:avLst/>
            <a:gdLst/>
            <a:ahLst/>
            <a:cxnLst/>
            <a:rect l="l" t="t" r="r" b="b"/>
            <a:pathLst>
              <a:path w="788670" h="758825">
                <a:moveTo>
                  <a:pt x="394036" y="0"/>
                </a:moveTo>
                <a:lnTo>
                  <a:pt x="369585" y="6732"/>
                </a:lnTo>
                <a:lnTo>
                  <a:pt x="351485" y="26929"/>
                </a:lnTo>
                <a:lnTo>
                  <a:pt x="268126" y="202199"/>
                </a:lnTo>
                <a:lnTo>
                  <a:pt x="261769" y="212145"/>
                </a:lnTo>
                <a:lnTo>
                  <a:pt x="253293" y="220095"/>
                </a:lnTo>
                <a:lnTo>
                  <a:pt x="243138" y="225728"/>
                </a:lnTo>
                <a:lnTo>
                  <a:pt x="231745" y="228723"/>
                </a:lnTo>
                <a:lnTo>
                  <a:pt x="39844" y="254102"/>
                </a:lnTo>
                <a:lnTo>
                  <a:pt x="15108" y="265131"/>
                </a:lnTo>
                <a:lnTo>
                  <a:pt x="1172" y="286380"/>
                </a:lnTo>
                <a:lnTo>
                  <a:pt x="0" y="311789"/>
                </a:lnTo>
                <a:lnTo>
                  <a:pt x="13552" y="335300"/>
                </a:lnTo>
                <a:lnTo>
                  <a:pt x="153932" y="468999"/>
                </a:lnTo>
                <a:lnTo>
                  <a:pt x="161396" y="478146"/>
                </a:lnTo>
                <a:lnTo>
                  <a:pt x="166312" y="488693"/>
                </a:lnTo>
                <a:lnTo>
                  <a:pt x="168513" y="500124"/>
                </a:lnTo>
                <a:lnTo>
                  <a:pt x="167831" y="511921"/>
                </a:lnTo>
                <a:lnTo>
                  <a:pt x="132586" y="702873"/>
                </a:lnTo>
                <a:lnTo>
                  <a:pt x="135398" y="729887"/>
                </a:lnTo>
                <a:lnTo>
                  <a:pt x="151233" y="749753"/>
                </a:lnTo>
                <a:lnTo>
                  <a:pt x="174957" y="758725"/>
                </a:lnTo>
                <a:lnTo>
                  <a:pt x="201430" y="753057"/>
                </a:lnTo>
                <a:lnTo>
                  <a:pt x="371546" y="660419"/>
                </a:lnTo>
                <a:lnTo>
                  <a:pt x="382520" y="656125"/>
                </a:lnTo>
                <a:lnTo>
                  <a:pt x="394036" y="654694"/>
                </a:lnTo>
                <a:lnTo>
                  <a:pt x="405552" y="656125"/>
                </a:lnTo>
                <a:lnTo>
                  <a:pt x="416526" y="660419"/>
                </a:lnTo>
                <a:lnTo>
                  <a:pt x="586642" y="753057"/>
                </a:lnTo>
                <a:lnTo>
                  <a:pt x="613115" y="758725"/>
                </a:lnTo>
                <a:lnTo>
                  <a:pt x="636839" y="749753"/>
                </a:lnTo>
                <a:lnTo>
                  <a:pt x="652674" y="729887"/>
                </a:lnTo>
                <a:lnTo>
                  <a:pt x="655486" y="702873"/>
                </a:lnTo>
                <a:lnTo>
                  <a:pt x="620241" y="511921"/>
                </a:lnTo>
                <a:lnTo>
                  <a:pt x="619559" y="500124"/>
                </a:lnTo>
                <a:lnTo>
                  <a:pt x="621761" y="488693"/>
                </a:lnTo>
                <a:lnTo>
                  <a:pt x="626676" y="478146"/>
                </a:lnTo>
                <a:lnTo>
                  <a:pt x="634140" y="468999"/>
                </a:lnTo>
                <a:lnTo>
                  <a:pt x="774520" y="335300"/>
                </a:lnTo>
                <a:lnTo>
                  <a:pt x="788073" y="311789"/>
                </a:lnTo>
                <a:lnTo>
                  <a:pt x="786900" y="286380"/>
                </a:lnTo>
                <a:lnTo>
                  <a:pt x="772965" y="265131"/>
                </a:lnTo>
                <a:lnTo>
                  <a:pt x="748228" y="254102"/>
                </a:lnTo>
                <a:lnTo>
                  <a:pt x="556327" y="228723"/>
                </a:lnTo>
                <a:lnTo>
                  <a:pt x="544934" y="225728"/>
                </a:lnTo>
                <a:lnTo>
                  <a:pt x="534779" y="220095"/>
                </a:lnTo>
                <a:lnTo>
                  <a:pt x="526302" y="212145"/>
                </a:lnTo>
                <a:lnTo>
                  <a:pt x="519945" y="202199"/>
                </a:lnTo>
                <a:lnTo>
                  <a:pt x="436586" y="26929"/>
                </a:lnTo>
                <a:lnTo>
                  <a:pt x="418486" y="6732"/>
                </a:lnTo>
                <a:lnTo>
                  <a:pt x="394036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240006" y="1254725"/>
            <a:ext cx="5292090" cy="939800"/>
            <a:chOff x="240006" y="1254725"/>
            <a:chExt cx="5292090" cy="939800"/>
          </a:xfrm>
        </p:grpSpPr>
        <p:sp>
          <p:nvSpPr>
            <p:cNvPr id="8" name="object 8"/>
            <p:cNvSpPr/>
            <p:nvPr/>
          </p:nvSpPr>
          <p:spPr>
            <a:xfrm>
              <a:off x="4731377" y="1323209"/>
              <a:ext cx="788670" cy="758825"/>
            </a:xfrm>
            <a:custGeom>
              <a:avLst/>
              <a:gdLst/>
              <a:ahLst/>
              <a:cxnLst/>
              <a:rect l="l" t="t" r="r" b="b"/>
              <a:pathLst>
                <a:path w="788670" h="758825">
                  <a:moveTo>
                    <a:pt x="394035" y="0"/>
                  </a:moveTo>
                  <a:lnTo>
                    <a:pt x="369585" y="6732"/>
                  </a:lnTo>
                  <a:lnTo>
                    <a:pt x="351485" y="26929"/>
                  </a:lnTo>
                  <a:lnTo>
                    <a:pt x="268126" y="202199"/>
                  </a:lnTo>
                  <a:lnTo>
                    <a:pt x="261769" y="212145"/>
                  </a:lnTo>
                  <a:lnTo>
                    <a:pt x="253293" y="220095"/>
                  </a:lnTo>
                  <a:lnTo>
                    <a:pt x="243137" y="225728"/>
                  </a:lnTo>
                  <a:lnTo>
                    <a:pt x="231745" y="228723"/>
                  </a:lnTo>
                  <a:lnTo>
                    <a:pt x="39844" y="254102"/>
                  </a:lnTo>
                  <a:lnTo>
                    <a:pt x="15108" y="265131"/>
                  </a:lnTo>
                  <a:lnTo>
                    <a:pt x="1172" y="286380"/>
                  </a:lnTo>
                  <a:lnTo>
                    <a:pt x="0" y="311789"/>
                  </a:lnTo>
                  <a:lnTo>
                    <a:pt x="13552" y="335300"/>
                  </a:lnTo>
                  <a:lnTo>
                    <a:pt x="153932" y="468999"/>
                  </a:lnTo>
                  <a:lnTo>
                    <a:pt x="161396" y="478146"/>
                  </a:lnTo>
                  <a:lnTo>
                    <a:pt x="166312" y="488693"/>
                  </a:lnTo>
                  <a:lnTo>
                    <a:pt x="168513" y="500124"/>
                  </a:lnTo>
                  <a:lnTo>
                    <a:pt x="167831" y="511921"/>
                  </a:lnTo>
                  <a:lnTo>
                    <a:pt x="132586" y="702873"/>
                  </a:lnTo>
                  <a:lnTo>
                    <a:pt x="135398" y="729887"/>
                  </a:lnTo>
                  <a:lnTo>
                    <a:pt x="151233" y="749753"/>
                  </a:lnTo>
                  <a:lnTo>
                    <a:pt x="174957" y="758725"/>
                  </a:lnTo>
                  <a:lnTo>
                    <a:pt x="201430" y="753057"/>
                  </a:lnTo>
                  <a:lnTo>
                    <a:pt x="371546" y="660419"/>
                  </a:lnTo>
                  <a:lnTo>
                    <a:pt x="382520" y="656125"/>
                  </a:lnTo>
                  <a:lnTo>
                    <a:pt x="394035" y="654694"/>
                  </a:lnTo>
                  <a:lnTo>
                    <a:pt x="405551" y="656125"/>
                  </a:lnTo>
                  <a:lnTo>
                    <a:pt x="416525" y="660419"/>
                  </a:lnTo>
                  <a:lnTo>
                    <a:pt x="586642" y="753057"/>
                  </a:lnTo>
                  <a:lnTo>
                    <a:pt x="613115" y="758725"/>
                  </a:lnTo>
                  <a:lnTo>
                    <a:pt x="636838" y="749753"/>
                  </a:lnTo>
                  <a:lnTo>
                    <a:pt x="652674" y="729887"/>
                  </a:lnTo>
                  <a:lnTo>
                    <a:pt x="655485" y="702873"/>
                  </a:lnTo>
                  <a:lnTo>
                    <a:pt x="620241" y="511921"/>
                  </a:lnTo>
                  <a:lnTo>
                    <a:pt x="619559" y="500124"/>
                  </a:lnTo>
                  <a:lnTo>
                    <a:pt x="621760" y="488693"/>
                  </a:lnTo>
                  <a:lnTo>
                    <a:pt x="626676" y="478146"/>
                  </a:lnTo>
                  <a:lnTo>
                    <a:pt x="634140" y="468999"/>
                  </a:lnTo>
                  <a:lnTo>
                    <a:pt x="774520" y="335300"/>
                  </a:lnTo>
                  <a:lnTo>
                    <a:pt x="788072" y="311789"/>
                  </a:lnTo>
                  <a:lnTo>
                    <a:pt x="786900" y="286380"/>
                  </a:lnTo>
                  <a:lnTo>
                    <a:pt x="772964" y="265131"/>
                  </a:lnTo>
                  <a:lnTo>
                    <a:pt x="748228" y="254102"/>
                  </a:lnTo>
                  <a:lnTo>
                    <a:pt x="556326" y="228723"/>
                  </a:lnTo>
                  <a:lnTo>
                    <a:pt x="544933" y="225728"/>
                  </a:lnTo>
                  <a:lnTo>
                    <a:pt x="534778" y="220095"/>
                  </a:lnTo>
                  <a:lnTo>
                    <a:pt x="526302" y="212145"/>
                  </a:lnTo>
                  <a:lnTo>
                    <a:pt x="519945" y="202199"/>
                  </a:lnTo>
                  <a:lnTo>
                    <a:pt x="436586" y="26929"/>
                  </a:lnTo>
                  <a:lnTo>
                    <a:pt x="418486" y="6732"/>
                  </a:lnTo>
                  <a:lnTo>
                    <a:pt x="394035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0006" y="1254725"/>
              <a:ext cx="5292090" cy="939800"/>
            </a:xfrm>
            <a:custGeom>
              <a:avLst/>
              <a:gdLst/>
              <a:ahLst/>
              <a:cxnLst/>
              <a:rect l="l" t="t" r="r" b="b"/>
              <a:pathLst>
                <a:path w="5292090" h="939800">
                  <a:moveTo>
                    <a:pt x="470184" y="22097"/>
                  </a:moveTo>
                  <a:lnTo>
                    <a:pt x="453634" y="26432"/>
                  </a:lnTo>
                  <a:lnTo>
                    <a:pt x="441046" y="39436"/>
                  </a:lnTo>
                  <a:lnTo>
                    <a:pt x="321088" y="282853"/>
                  </a:lnTo>
                  <a:lnTo>
                    <a:pt x="316487" y="289440"/>
                  </a:lnTo>
                  <a:lnTo>
                    <a:pt x="310864" y="294752"/>
                  </a:lnTo>
                  <a:lnTo>
                    <a:pt x="304219" y="298534"/>
                  </a:lnTo>
                  <a:lnTo>
                    <a:pt x="296551" y="300531"/>
                  </a:lnTo>
                  <a:lnTo>
                    <a:pt x="26645" y="339968"/>
                  </a:lnTo>
                  <a:lnTo>
                    <a:pt x="10266" y="347511"/>
                  </a:lnTo>
                  <a:lnTo>
                    <a:pt x="915" y="361556"/>
                  </a:lnTo>
                  <a:lnTo>
                    <a:pt x="0" y="378406"/>
                  </a:lnTo>
                  <a:lnTo>
                    <a:pt x="8924" y="394362"/>
                  </a:lnTo>
                  <a:lnTo>
                    <a:pt x="203856" y="583385"/>
                  </a:lnTo>
                  <a:lnTo>
                    <a:pt x="208989" y="589760"/>
                  </a:lnTo>
                  <a:lnTo>
                    <a:pt x="212205" y="596644"/>
                  </a:lnTo>
                  <a:lnTo>
                    <a:pt x="213632" y="604039"/>
                  </a:lnTo>
                  <a:lnTo>
                    <a:pt x="213398" y="611943"/>
                  </a:lnTo>
                  <a:lnTo>
                    <a:pt x="167051" y="879838"/>
                  </a:lnTo>
                  <a:lnTo>
                    <a:pt x="169308" y="897771"/>
                  </a:lnTo>
                  <a:lnTo>
                    <a:pt x="180001" y="911115"/>
                  </a:lnTo>
                  <a:lnTo>
                    <a:pt x="195805" y="917319"/>
                  </a:lnTo>
                  <a:lnTo>
                    <a:pt x="213398" y="913834"/>
                  </a:lnTo>
                  <a:lnTo>
                    <a:pt x="454678" y="787366"/>
                  </a:lnTo>
                  <a:lnTo>
                    <a:pt x="462047" y="784307"/>
                  </a:lnTo>
                  <a:lnTo>
                    <a:pt x="469672" y="783287"/>
                  </a:lnTo>
                  <a:lnTo>
                    <a:pt x="755590" y="783287"/>
                  </a:lnTo>
                  <a:lnTo>
                    <a:pt x="725947" y="611943"/>
                  </a:lnTo>
                  <a:lnTo>
                    <a:pt x="930421" y="394362"/>
                  </a:lnTo>
                  <a:lnTo>
                    <a:pt x="939345" y="378979"/>
                  </a:lnTo>
                  <a:lnTo>
                    <a:pt x="938430" y="362066"/>
                  </a:lnTo>
                  <a:lnTo>
                    <a:pt x="929079" y="347702"/>
                  </a:lnTo>
                  <a:lnTo>
                    <a:pt x="912700" y="339968"/>
                  </a:lnTo>
                  <a:lnTo>
                    <a:pt x="642794" y="300531"/>
                  </a:lnTo>
                  <a:lnTo>
                    <a:pt x="634934" y="298534"/>
                  </a:lnTo>
                  <a:lnTo>
                    <a:pt x="627970" y="294752"/>
                  </a:lnTo>
                  <a:lnTo>
                    <a:pt x="622283" y="289440"/>
                  </a:lnTo>
                  <a:lnTo>
                    <a:pt x="618257" y="282853"/>
                  </a:lnTo>
                  <a:lnTo>
                    <a:pt x="498299" y="39436"/>
                  </a:lnTo>
                  <a:lnTo>
                    <a:pt x="486478" y="26432"/>
                  </a:lnTo>
                  <a:lnTo>
                    <a:pt x="470184" y="22097"/>
                  </a:lnTo>
                  <a:close/>
                </a:path>
                <a:path w="5292090" h="939800">
                  <a:moveTo>
                    <a:pt x="755590" y="783287"/>
                  </a:moveTo>
                  <a:lnTo>
                    <a:pt x="469672" y="783287"/>
                  </a:lnTo>
                  <a:lnTo>
                    <a:pt x="477298" y="784307"/>
                  </a:lnTo>
                  <a:lnTo>
                    <a:pt x="484667" y="787366"/>
                  </a:lnTo>
                  <a:lnTo>
                    <a:pt x="725947" y="913834"/>
                  </a:lnTo>
                  <a:lnTo>
                    <a:pt x="743540" y="917319"/>
                  </a:lnTo>
                  <a:lnTo>
                    <a:pt x="759344" y="911115"/>
                  </a:lnTo>
                  <a:lnTo>
                    <a:pt x="770037" y="897771"/>
                  </a:lnTo>
                  <a:lnTo>
                    <a:pt x="772294" y="879838"/>
                  </a:lnTo>
                  <a:lnTo>
                    <a:pt x="755590" y="783287"/>
                  </a:lnTo>
                  <a:close/>
                </a:path>
                <a:path w="5292090" h="939800">
                  <a:moveTo>
                    <a:pt x="1552704" y="22097"/>
                  </a:moveTo>
                  <a:lnTo>
                    <a:pt x="1536005" y="26432"/>
                  </a:lnTo>
                  <a:lnTo>
                    <a:pt x="1523396" y="39436"/>
                  </a:lnTo>
                  <a:lnTo>
                    <a:pt x="1403438" y="282853"/>
                  </a:lnTo>
                  <a:lnTo>
                    <a:pt x="1399413" y="289440"/>
                  </a:lnTo>
                  <a:lnTo>
                    <a:pt x="1393725" y="294752"/>
                  </a:lnTo>
                  <a:lnTo>
                    <a:pt x="1386760" y="298534"/>
                  </a:lnTo>
                  <a:lnTo>
                    <a:pt x="1378901" y="300531"/>
                  </a:lnTo>
                  <a:lnTo>
                    <a:pt x="1108995" y="339968"/>
                  </a:lnTo>
                  <a:lnTo>
                    <a:pt x="1092616" y="347702"/>
                  </a:lnTo>
                  <a:lnTo>
                    <a:pt x="1083265" y="362066"/>
                  </a:lnTo>
                  <a:lnTo>
                    <a:pt x="1082349" y="378979"/>
                  </a:lnTo>
                  <a:lnTo>
                    <a:pt x="1091274" y="394362"/>
                  </a:lnTo>
                  <a:lnTo>
                    <a:pt x="1286206" y="583385"/>
                  </a:lnTo>
                  <a:lnTo>
                    <a:pt x="1291339" y="589186"/>
                  </a:lnTo>
                  <a:lnTo>
                    <a:pt x="1294555" y="596134"/>
                  </a:lnTo>
                  <a:lnTo>
                    <a:pt x="1295983" y="603847"/>
                  </a:lnTo>
                  <a:lnTo>
                    <a:pt x="1295749" y="611943"/>
                  </a:lnTo>
                  <a:lnTo>
                    <a:pt x="1249401" y="879838"/>
                  </a:lnTo>
                  <a:lnTo>
                    <a:pt x="1251658" y="897771"/>
                  </a:lnTo>
                  <a:lnTo>
                    <a:pt x="1262351" y="911115"/>
                  </a:lnTo>
                  <a:lnTo>
                    <a:pt x="1278155" y="917319"/>
                  </a:lnTo>
                  <a:lnTo>
                    <a:pt x="1295749" y="913834"/>
                  </a:lnTo>
                  <a:lnTo>
                    <a:pt x="1537028" y="787366"/>
                  </a:lnTo>
                  <a:lnTo>
                    <a:pt x="1544398" y="784307"/>
                  </a:lnTo>
                  <a:lnTo>
                    <a:pt x="1552023" y="783287"/>
                  </a:lnTo>
                  <a:lnTo>
                    <a:pt x="1837940" y="783287"/>
                  </a:lnTo>
                  <a:lnTo>
                    <a:pt x="1808296" y="611943"/>
                  </a:lnTo>
                  <a:lnTo>
                    <a:pt x="2012770" y="394362"/>
                  </a:lnTo>
                  <a:lnTo>
                    <a:pt x="2021695" y="378406"/>
                  </a:lnTo>
                  <a:lnTo>
                    <a:pt x="2020779" y="361556"/>
                  </a:lnTo>
                  <a:lnTo>
                    <a:pt x="2011429" y="347511"/>
                  </a:lnTo>
                  <a:lnTo>
                    <a:pt x="1995050" y="339968"/>
                  </a:lnTo>
                  <a:lnTo>
                    <a:pt x="1726507" y="300531"/>
                  </a:lnTo>
                  <a:lnTo>
                    <a:pt x="1718839" y="298534"/>
                  </a:lnTo>
                  <a:lnTo>
                    <a:pt x="1712194" y="294752"/>
                  </a:lnTo>
                  <a:lnTo>
                    <a:pt x="1706571" y="289440"/>
                  </a:lnTo>
                  <a:lnTo>
                    <a:pt x="1701971" y="282853"/>
                  </a:lnTo>
                  <a:lnTo>
                    <a:pt x="1582012" y="39436"/>
                  </a:lnTo>
                  <a:lnTo>
                    <a:pt x="1569403" y="26432"/>
                  </a:lnTo>
                  <a:lnTo>
                    <a:pt x="1552704" y="22097"/>
                  </a:lnTo>
                  <a:close/>
                </a:path>
                <a:path w="5292090" h="939800">
                  <a:moveTo>
                    <a:pt x="1837940" y="783287"/>
                  </a:moveTo>
                  <a:lnTo>
                    <a:pt x="1552023" y="783287"/>
                  </a:lnTo>
                  <a:lnTo>
                    <a:pt x="1559648" y="784307"/>
                  </a:lnTo>
                  <a:lnTo>
                    <a:pt x="1567017" y="787366"/>
                  </a:lnTo>
                  <a:lnTo>
                    <a:pt x="1808296" y="913834"/>
                  </a:lnTo>
                  <a:lnTo>
                    <a:pt x="1826082" y="917319"/>
                  </a:lnTo>
                  <a:lnTo>
                    <a:pt x="1842205" y="911115"/>
                  </a:lnTo>
                  <a:lnTo>
                    <a:pt x="1852962" y="897771"/>
                  </a:lnTo>
                  <a:lnTo>
                    <a:pt x="1854644" y="879838"/>
                  </a:lnTo>
                  <a:lnTo>
                    <a:pt x="1837940" y="783287"/>
                  </a:lnTo>
                  <a:close/>
                </a:path>
                <a:path w="5292090" h="939800">
                  <a:moveTo>
                    <a:pt x="2635225" y="22097"/>
                  </a:moveTo>
                  <a:lnTo>
                    <a:pt x="2618931" y="26432"/>
                  </a:lnTo>
                  <a:lnTo>
                    <a:pt x="2607110" y="39436"/>
                  </a:lnTo>
                  <a:lnTo>
                    <a:pt x="2487151" y="282853"/>
                  </a:lnTo>
                  <a:lnTo>
                    <a:pt x="2483125" y="289440"/>
                  </a:lnTo>
                  <a:lnTo>
                    <a:pt x="2477439" y="294752"/>
                  </a:lnTo>
                  <a:lnTo>
                    <a:pt x="2470474" y="298534"/>
                  </a:lnTo>
                  <a:lnTo>
                    <a:pt x="2462614" y="300531"/>
                  </a:lnTo>
                  <a:lnTo>
                    <a:pt x="2192709" y="339968"/>
                  </a:lnTo>
                  <a:lnTo>
                    <a:pt x="2176330" y="347702"/>
                  </a:lnTo>
                  <a:lnTo>
                    <a:pt x="2166979" y="362066"/>
                  </a:lnTo>
                  <a:lnTo>
                    <a:pt x="2166063" y="378979"/>
                  </a:lnTo>
                  <a:lnTo>
                    <a:pt x="2174987" y="394362"/>
                  </a:lnTo>
                  <a:lnTo>
                    <a:pt x="2369920" y="583385"/>
                  </a:lnTo>
                  <a:lnTo>
                    <a:pt x="2375053" y="589186"/>
                  </a:lnTo>
                  <a:lnTo>
                    <a:pt x="2378269" y="596134"/>
                  </a:lnTo>
                  <a:lnTo>
                    <a:pt x="2379696" y="603847"/>
                  </a:lnTo>
                  <a:lnTo>
                    <a:pt x="2379461" y="611943"/>
                  </a:lnTo>
                  <a:lnTo>
                    <a:pt x="2333114" y="879838"/>
                  </a:lnTo>
                  <a:lnTo>
                    <a:pt x="2335372" y="897771"/>
                  </a:lnTo>
                  <a:lnTo>
                    <a:pt x="2346064" y="911115"/>
                  </a:lnTo>
                  <a:lnTo>
                    <a:pt x="2361868" y="917319"/>
                  </a:lnTo>
                  <a:lnTo>
                    <a:pt x="2379461" y="913834"/>
                  </a:lnTo>
                  <a:lnTo>
                    <a:pt x="2620741" y="787366"/>
                  </a:lnTo>
                  <a:lnTo>
                    <a:pt x="2628110" y="784307"/>
                  </a:lnTo>
                  <a:lnTo>
                    <a:pt x="2635735" y="783287"/>
                  </a:lnTo>
                  <a:lnTo>
                    <a:pt x="2921654" y="783287"/>
                  </a:lnTo>
                  <a:lnTo>
                    <a:pt x="2892010" y="611943"/>
                  </a:lnTo>
                  <a:lnTo>
                    <a:pt x="3096484" y="394362"/>
                  </a:lnTo>
                  <a:lnTo>
                    <a:pt x="3105409" y="378406"/>
                  </a:lnTo>
                  <a:lnTo>
                    <a:pt x="3104493" y="361556"/>
                  </a:lnTo>
                  <a:lnTo>
                    <a:pt x="3095142" y="347511"/>
                  </a:lnTo>
                  <a:lnTo>
                    <a:pt x="3078763" y="339968"/>
                  </a:lnTo>
                  <a:lnTo>
                    <a:pt x="2808857" y="300531"/>
                  </a:lnTo>
                  <a:lnTo>
                    <a:pt x="2801189" y="298534"/>
                  </a:lnTo>
                  <a:lnTo>
                    <a:pt x="2794544" y="294752"/>
                  </a:lnTo>
                  <a:lnTo>
                    <a:pt x="2788921" y="289440"/>
                  </a:lnTo>
                  <a:lnTo>
                    <a:pt x="2784321" y="282853"/>
                  </a:lnTo>
                  <a:lnTo>
                    <a:pt x="2664363" y="39436"/>
                  </a:lnTo>
                  <a:lnTo>
                    <a:pt x="2651774" y="26432"/>
                  </a:lnTo>
                  <a:lnTo>
                    <a:pt x="2635225" y="22097"/>
                  </a:lnTo>
                  <a:close/>
                </a:path>
                <a:path w="5292090" h="939800">
                  <a:moveTo>
                    <a:pt x="2921654" y="783287"/>
                  </a:moveTo>
                  <a:lnTo>
                    <a:pt x="2635735" y="783287"/>
                  </a:lnTo>
                  <a:lnTo>
                    <a:pt x="2643361" y="784307"/>
                  </a:lnTo>
                  <a:lnTo>
                    <a:pt x="2650731" y="787366"/>
                  </a:lnTo>
                  <a:lnTo>
                    <a:pt x="2892010" y="913834"/>
                  </a:lnTo>
                  <a:lnTo>
                    <a:pt x="2909795" y="917319"/>
                  </a:lnTo>
                  <a:lnTo>
                    <a:pt x="2925919" y="911115"/>
                  </a:lnTo>
                  <a:lnTo>
                    <a:pt x="2936675" y="897771"/>
                  </a:lnTo>
                  <a:lnTo>
                    <a:pt x="2938358" y="879838"/>
                  </a:lnTo>
                  <a:lnTo>
                    <a:pt x="2921654" y="783287"/>
                  </a:lnTo>
                  <a:close/>
                </a:path>
                <a:path w="5292090" h="939800">
                  <a:moveTo>
                    <a:pt x="3718087" y="0"/>
                  </a:moveTo>
                  <a:lnTo>
                    <a:pt x="3678981" y="17210"/>
                  </a:lnTo>
                  <a:lnTo>
                    <a:pt x="3550418" y="273334"/>
                  </a:lnTo>
                  <a:lnTo>
                    <a:pt x="3549054" y="277413"/>
                  </a:lnTo>
                  <a:lnTo>
                    <a:pt x="3540875" y="280134"/>
                  </a:lnTo>
                  <a:lnTo>
                    <a:pt x="3270969" y="319570"/>
                  </a:lnTo>
                  <a:lnTo>
                    <a:pt x="3234739" y="341753"/>
                  </a:lnTo>
                  <a:lnTo>
                    <a:pt x="3226451" y="369545"/>
                  </a:lnTo>
                  <a:lnTo>
                    <a:pt x="3227859" y="383654"/>
                  </a:lnTo>
                  <a:lnTo>
                    <a:pt x="3233120" y="397189"/>
                  </a:lnTo>
                  <a:lnTo>
                    <a:pt x="3242342" y="409322"/>
                  </a:lnTo>
                  <a:lnTo>
                    <a:pt x="3437275" y="598343"/>
                  </a:lnTo>
                  <a:lnTo>
                    <a:pt x="3440001" y="601064"/>
                  </a:lnTo>
                  <a:lnTo>
                    <a:pt x="3441364" y="605143"/>
                  </a:lnTo>
                  <a:lnTo>
                    <a:pt x="3440001" y="609224"/>
                  </a:lnTo>
                  <a:lnTo>
                    <a:pt x="3393654" y="877119"/>
                  </a:lnTo>
                  <a:lnTo>
                    <a:pt x="3403430" y="918425"/>
                  </a:lnTo>
                  <a:lnTo>
                    <a:pt x="3437296" y="937781"/>
                  </a:lnTo>
                  <a:lnTo>
                    <a:pt x="3445453" y="938312"/>
                  </a:lnTo>
                  <a:lnTo>
                    <a:pt x="3453164" y="937824"/>
                  </a:lnTo>
                  <a:lnTo>
                    <a:pt x="3460108" y="936443"/>
                  </a:lnTo>
                  <a:lnTo>
                    <a:pt x="3466540" y="934297"/>
                  </a:lnTo>
                  <a:lnTo>
                    <a:pt x="3472717" y="931513"/>
                  </a:lnTo>
                  <a:lnTo>
                    <a:pt x="3534982" y="898876"/>
                  </a:lnTo>
                  <a:lnTo>
                    <a:pt x="3446817" y="898876"/>
                  </a:lnTo>
                  <a:lnTo>
                    <a:pt x="3441364" y="896156"/>
                  </a:lnTo>
                  <a:lnTo>
                    <a:pt x="3434549" y="889358"/>
                  </a:lnTo>
                  <a:lnTo>
                    <a:pt x="3435912" y="883918"/>
                  </a:lnTo>
                  <a:lnTo>
                    <a:pt x="3482259" y="616022"/>
                  </a:lnTo>
                  <a:lnTo>
                    <a:pt x="3467264" y="569786"/>
                  </a:lnTo>
                  <a:lnTo>
                    <a:pt x="3272332" y="380765"/>
                  </a:lnTo>
                  <a:lnTo>
                    <a:pt x="3268243" y="376684"/>
                  </a:lnTo>
                  <a:lnTo>
                    <a:pt x="3268243" y="371245"/>
                  </a:lnTo>
                  <a:lnTo>
                    <a:pt x="3270969" y="365805"/>
                  </a:lnTo>
                  <a:lnTo>
                    <a:pt x="3272332" y="361726"/>
                  </a:lnTo>
                  <a:lnTo>
                    <a:pt x="3279148" y="360366"/>
                  </a:lnTo>
                  <a:lnTo>
                    <a:pt x="3549054" y="320930"/>
                  </a:lnTo>
                  <a:lnTo>
                    <a:pt x="3561557" y="317424"/>
                  </a:lnTo>
                  <a:lnTo>
                    <a:pt x="3572398" y="311240"/>
                  </a:lnTo>
                  <a:lnTo>
                    <a:pt x="3581450" y="302762"/>
                  </a:lnTo>
                  <a:lnTo>
                    <a:pt x="3588585" y="292373"/>
                  </a:lnTo>
                  <a:lnTo>
                    <a:pt x="3708544" y="48955"/>
                  </a:lnTo>
                  <a:lnTo>
                    <a:pt x="3711270" y="43515"/>
                  </a:lnTo>
                  <a:lnTo>
                    <a:pt x="3716723" y="42156"/>
                  </a:lnTo>
                  <a:lnTo>
                    <a:pt x="3771828" y="42156"/>
                  </a:lnTo>
                  <a:lnTo>
                    <a:pt x="3765797" y="29917"/>
                  </a:lnTo>
                  <a:lnTo>
                    <a:pt x="3757192" y="17784"/>
                  </a:lnTo>
                  <a:lnTo>
                    <a:pt x="3746031" y="8329"/>
                  </a:lnTo>
                  <a:lnTo>
                    <a:pt x="3732826" y="2188"/>
                  </a:lnTo>
                  <a:lnTo>
                    <a:pt x="3718087" y="0"/>
                  </a:lnTo>
                  <a:close/>
                </a:path>
                <a:path w="5292090" h="939800">
                  <a:moveTo>
                    <a:pt x="3810209" y="803685"/>
                  </a:moveTo>
                  <a:lnTo>
                    <a:pt x="3722175" y="803685"/>
                  </a:lnTo>
                  <a:lnTo>
                    <a:pt x="3724902" y="805045"/>
                  </a:lnTo>
                  <a:lnTo>
                    <a:pt x="3966181" y="931513"/>
                  </a:lnTo>
                  <a:lnTo>
                    <a:pt x="3980090" y="936613"/>
                  </a:lnTo>
                  <a:lnTo>
                    <a:pt x="3994638" y="937633"/>
                  </a:lnTo>
                  <a:lnTo>
                    <a:pt x="4008929" y="934573"/>
                  </a:lnTo>
                  <a:lnTo>
                    <a:pt x="4022072" y="927434"/>
                  </a:lnTo>
                  <a:lnTo>
                    <a:pt x="4032742" y="917064"/>
                  </a:lnTo>
                  <a:lnTo>
                    <a:pt x="4039963" y="904655"/>
                  </a:lnTo>
                  <a:lnTo>
                    <a:pt x="4041367" y="898876"/>
                  </a:lnTo>
                  <a:lnTo>
                    <a:pt x="3992081" y="898876"/>
                  </a:lnTo>
                  <a:lnTo>
                    <a:pt x="3986628" y="896156"/>
                  </a:lnTo>
                  <a:lnTo>
                    <a:pt x="3810209" y="803685"/>
                  </a:lnTo>
                  <a:close/>
                </a:path>
                <a:path w="5292090" h="939800">
                  <a:moveTo>
                    <a:pt x="3728990" y="764249"/>
                  </a:moveTo>
                  <a:lnTo>
                    <a:pt x="3720811" y="764249"/>
                  </a:lnTo>
                  <a:lnTo>
                    <a:pt x="3714251" y="764525"/>
                  </a:lnTo>
                  <a:lnTo>
                    <a:pt x="3707180" y="765439"/>
                  </a:lnTo>
                  <a:lnTo>
                    <a:pt x="3700109" y="767117"/>
                  </a:lnTo>
                  <a:lnTo>
                    <a:pt x="3693549" y="769688"/>
                  </a:lnTo>
                  <a:lnTo>
                    <a:pt x="3452270" y="896156"/>
                  </a:lnTo>
                  <a:lnTo>
                    <a:pt x="3446817" y="898876"/>
                  </a:lnTo>
                  <a:lnTo>
                    <a:pt x="3534982" y="898876"/>
                  </a:lnTo>
                  <a:lnTo>
                    <a:pt x="3713996" y="805045"/>
                  </a:lnTo>
                  <a:lnTo>
                    <a:pt x="3718086" y="803685"/>
                  </a:lnTo>
                  <a:lnTo>
                    <a:pt x="3810209" y="803685"/>
                  </a:lnTo>
                  <a:lnTo>
                    <a:pt x="3745349" y="769688"/>
                  </a:lnTo>
                  <a:lnTo>
                    <a:pt x="3737169" y="765609"/>
                  </a:lnTo>
                  <a:lnTo>
                    <a:pt x="3728990" y="764249"/>
                  </a:lnTo>
                  <a:close/>
                </a:path>
                <a:path w="5292090" h="939800">
                  <a:moveTo>
                    <a:pt x="3771828" y="42156"/>
                  </a:moveTo>
                  <a:lnTo>
                    <a:pt x="3727627" y="42156"/>
                  </a:lnTo>
                  <a:lnTo>
                    <a:pt x="3730354" y="48955"/>
                  </a:lnTo>
                  <a:lnTo>
                    <a:pt x="3850312" y="292373"/>
                  </a:lnTo>
                  <a:lnTo>
                    <a:pt x="3889843" y="320930"/>
                  </a:lnTo>
                  <a:lnTo>
                    <a:pt x="4159750" y="360366"/>
                  </a:lnTo>
                  <a:lnTo>
                    <a:pt x="4166565" y="361726"/>
                  </a:lnTo>
                  <a:lnTo>
                    <a:pt x="4167929" y="365805"/>
                  </a:lnTo>
                  <a:lnTo>
                    <a:pt x="4169291" y="368526"/>
                  </a:lnTo>
                  <a:lnTo>
                    <a:pt x="4169291" y="371245"/>
                  </a:lnTo>
                  <a:lnTo>
                    <a:pt x="4170655" y="375325"/>
                  </a:lnTo>
                  <a:lnTo>
                    <a:pt x="4166565" y="380765"/>
                  </a:lnTo>
                  <a:lnTo>
                    <a:pt x="3971634" y="569786"/>
                  </a:lnTo>
                  <a:lnTo>
                    <a:pt x="3963731" y="579879"/>
                  </a:lnTo>
                  <a:lnTo>
                    <a:pt x="3958513" y="591374"/>
                  </a:lnTo>
                  <a:lnTo>
                    <a:pt x="3956219" y="603061"/>
                  </a:lnTo>
                  <a:lnTo>
                    <a:pt x="3956171" y="605143"/>
                  </a:lnTo>
                  <a:lnTo>
                    <a:pt x="3956639" y="616022"/>
                  </a:lnTo>
                  <a:lnTo>
                    <a:pt x="4002986" y="883918"/>
                  </a:lnTo>
                  <a:lnTo>
                    <a:pt x="4004348" y="890717"/>
                  </a:lnTo>
                  <a:lnTo>
                    <a:pt x="4000259" y="893437"/>
                  </a:lnTo>
                  <a:lnTo>
                    <a:pt x="3997533" y="896156"/>
                  </a:lnTo>
                  <a:lnTo>
                    <a:pt x="3992081" y="898876"/>
                  </a:lnTo>
                  <a:lnTo>
                    <a:pt x="4041367" y="898876"/>
                  </a:lnTo>
                  <a:lnTo>
                    <a:pt x="4043349" y="890717"/>
                  </a:lnTo>
                  <a:lnTo>
                    <a:pt x="4042519" y="875758"/>
                  </a:lnTo>
                  <a:lnTo>
                    <a:pt x="3996171" y="607863"/>
                  </a:lnTo>
                  <a:lnTo>
                    <a:pt x="3996171" y="599704"/>
                  </a:lnTo>
                  <a:lnTo>
                    <a:pt x="3998898" y="596985"/>
                  </a:lnTo>
                  <a:lnTo>
                    <a:pt x="4193829" y="409322"/>
                  </a:lnTo>
                  <a:lnTo>
                    <a:pt x="4203052" y="397763"/>
                  </a:lnTo>
                  <a:lnTo>
                    <a:pt x="4208313" y="384164"/>
                  </a:lnTo>
                  <a:lnTo>
                    <a:pt x="4209740" y="369545"/>
                  </a:lnTo>
                  <a:lnTo>
                    <a:pt x="4207461" y="354926"/>
                  </a:lnTo>
                  <a:lnTo>
                    <a:pt x="4178899" y="323564"/>
                  </a:lnTo>
                  <a:lnTo>
                    <a:pt x="3895298" y="280134"/>
                  </a:lnTo>
                  <a:lnTo>
                    <a:pt x="3891208" y="280134"/>
                  </a:lnTo>
                  <a:lnTo>
                    <a:pt x="3888482" y="277413"/>
                  </a:lnTo>
                  <a:lnTo>
                    <a:pt x="3885755" y="273334"/>
                  </a:lnTo>
                  <a:lnTo>
                    <a:pt x="3771828" y="42156"/>
                  </a:lnTo>
                  <a:close/>
                </a:path>
                <a:path w="5292090" h="939800">
                  <a:moveTo>
                    <a:pt x="4800437" y="0"/>
                  </a:moveTo>
                  <a:lnTo>
                    <a:pt x="4761331" y="17210"/>
                  </a:lnTo>
                  <a:lnTo>
                    <a:pt x="4634130" y="274694"/>
                  </a:lnTo>
                  <a:lnTo>
                    <a:pt x="4632768" y="278773"/>
                  </a:lnTo>
                  <a:lnTo>
                    <a:pt x="4624589" y="281494"/>
                  </a:lnTo>
                  <a:lnTo>
                    <a:pt x="4354682" y="320930"/>
                  </a:lnTo>
                  <a:lnTo>
                    <a:pt x="4318452" y="343113"/>
                  </a:lnTo>
                  <a:lnTo>
                    <a:pt x="4310145" y="370714"/>
                  </a:lnTo>
                  <a:lnTo>
                    <a:pt x="4311573" y="385014"/>
                  </a:lnTo>
                  <a:lnTo>
                    <a:pt x="4316834" y="398549"/>
                  </a:lnTo>
                  <a:lnTo>
                    <a:pt x="4326056" y="410682"/>
                  </a:lnTo>
                  <a:lnTo>
                    <a:pt x="4520987" y="599704"/>
                  </a:lnTo>
                  <a:lnTo>
                    <a:pt x="4523714" y="602424"/>
                  </a:lnTo>
                  <a:lnTo>
                    <a:pt x="4525077" y="606503"/>
                  </a:lnTo>
                  <a:lnTo>
                    <a:pt x="4523714" y="610582"/>
                  </a:lnTo>
                  <a:lnTo>
                    <a:pt x="4477367" y="878478"/>
                  </a:lnTo>
                  <a:lnTo>
                    <a:pt x="4487143" y="919785"/>
                  </a:lnTo>
                  <a:lnTo>
                    <a:pt x="4521010" y="939141"/>
                  </a:lnTo>
                  <a:lnTo>
                    <a:pt x="4529167" y="939673"/>
                  </a:lnTo>
                  <a:lnTo>
                    <a:pt x="4536089" y="938398"/>
                  </a:lnTo>
                  <a:lnTo>
                    <a:pt x="4542629" y="936613"/>
                  </a:lnTo>
                  <a:lnTo>
                    <a:pt x="4548912" y="934318"/>
                  </a:lnTo>
                  <a:lnTo>
                    <a:pt x="4555068" y="931513"/>
                  </a:lnTo>
                  <a:lnTo>
                    <a:pt x="4617333" y="898876"/>
                  </a:lnTo>
                  <a:lnTo>
                    <a:pt x="4530530" y="898876"/>
                  </a:lnTo>
                  <a:lnTo>
                    <a:pt x="4525078" y="896156"/>
                  </a:lnTo>
                  <a:lnTo>
                    <a:pt x="4518262" y="889358"/>
                  </a:lnTo>
                  <a:lnTo>
                    <a:pt x="4519625" y="883918"/>
                  </a:lnTo>
                  <a:lnTo>
                    <a:pt x="4565972" y="616022"/>
                  </a:lnTo>
                  <a:lnTo>
                    <a:pt x="4566481" y="603634"/>
                  </a:lnTo>
                  <a:lnTo>
                    <a:pt x="4566379" y="602424"/>
                  </a:lnTo>
                  <a:lnTo>
                    <a:pt x="4564098" y="590864"/>
                  </a:lnTo>
                  <a:lnTo>
                    <a:pt x="4558880" y="579688"/>
                  </a:lnTo>
                  <a:lnTo>
                    <a:pt x="4550977" y="569786"/>
                  </a:lnTo>
                  <a:lnTo>
                    <a:pt x="4356046" y="380765"/>
                  </a:lnTo>
                  <a:lnTo>
                    <a:pt x="4351957" y="376684"/>
                  </a:lnTo>
                  <a:lnTo>
                    <a:pt x="4351957" y="371245"/>
                  </a:lnTo>
                  <a:lnTo>
                    <a:pt x="4353319" y="368526"/>
                  </a:lnTo>
                  <a:lnTo>
                    <a:pt x="4353319" y="365805"/>
                  </a:lnTo>
                  <a:lnTo>
                    <a:pt x="4356046" y="361726"/>
                  </a:lnTo>
                  <a:lnTo>
                    <a:pt x="4362862" y="360366"/>
                  </a:lnTo>
                  <a:lnTo>
                    <a:pt x="4632768" y="320930"/>
                  </a:lnTo>
                  <a:lnTo>
                    <a:pt x="4645270" y="317424"/>
                  </a:lnTo>
                  <a:lnTo>
                    <a:pt x="4656111" y="311240"/>
                  </a:lnTo>
                  <a:lnTo>
                    <a:pt x="4665164" y="302762"/>
                  </a:lnTo>
                  <a:lnTo>
                    <a:pt x="4672299" y="292373"/>
                  </a:lnTo>
                  <a:lnTo>
                    <a:pt x="4792257" y="48955"/>
                  </a:lnTo>
                  <a:lnTo>
                    <a:pt x="4794983" y="43515"/>
                  </a:lnTo>
                  <a:lnTo>
                    <a:pt x="4800436" y="42156"/>
                  </a:lnTo>
                  <a:lnTo>
                    <a:pt x="4854178" y="42156"/>
                  </a:lnTo>
                  <a:lnTo>
                    <a:pt x="4848147" y="29917"/>
                  </a:lnTo>
                  <a:lnTo>
                    <a:pt x="4839542" y="17784"/>
                  </a:lnTo>
                  <a:lnTo>
                    <a:pt x="4828381" y="8329"/>
                  </a:lnTo>
                  <a:lnTo>
                    <a:pt x="4815176" y="2188"/>
                  </a:lnTo>
                  <a:lnTo>
                    <a:pt x="4800437" y="0"/>
                  </a:lnTo>
                  <a:close/>
                </a:path>
                <a:path w="5292090" h="939800">
                  <a:moveTo>
                    <a:pt x="4893921" y="803685"/>
                  </a:moveTo>
                  <a:lnTo>
                    <a:pt x="4804526" y="803685"/>
                  </a:lnTo>
                  <a:lnTo>
                    <a:pt x="4807252" y="805045"/>
                  </a:lnTo>
                  <a:lnTo>
                    <a:pt x="5048531" y="931513"/>
                  </a:lnTo>
                  <a:lnTo>
                    <a:pt x="5062441" y="936613"/>
                  </a:lnTo>
                  <a:lnTo>
                    <a:pt x="5076988" y="937633"/>
                  </a:lnTo>
                  <a:lnTo>
                    <a:pt x="5091280" y="934573"/>
                  </a:lnTo>
                  <a:lnTo>
                    <a:pt x="5104421" y="927434"/>
                  </a:lnTo>
                  <a:lnTo>
                    <a:pt x="5115092" y="917064"/>
                  </a:lnTo>
                  <a:lnTo>
                    <a:pt x="5122313" y="904655"/>
                  </a:lnTo>
                  <a:lnTo>
                    <a:pt x="5123717" y="898876"/>
                  </a:lnTo>
                  <a:lnTo>
                    <a:pt x="5075794" y="898876"/>
                  </a:lnTo>
                  <a:lnTo>
                    <a:pt x="5070341" y="896156"/>
                  </a:lnTo>
                  <a:lnTo>
                    <a:pt x="4893921" y="803685"/>
                  </a:lnTo>
                  <a:close/>
                </a:path>
                <a:path w="5292090" h="939800">
                  <a:moveTo>
                    <a:pt x="4812704" y="764249"/>
                  </a:moveTo>
                  <a:lnTo>
                    <a:pt x="4804525" y="764249"/>
                  </a:lnTo>
                  <a:lnTo>
                    <a:pt x="4797773" y="764525"/>
                  </a:lnTo>
                  <a:lnTo>
                    <a:pt x="4790382" y="765439"/>
                  </a:lnTo>
                  <a:lnTo>
                    <a:pt x="4783247" y="767117"/>
                  </a:lnTo>
                  <a:lnTo>
                    <a:pt x="4777262" y="769688"/>
                  </a:lnTo>
                  <a:lnTo>
                    <a:pt x="4535982" y="896156"/>
                  </a:lnTo>
                  <a:lnTo>
                    <a:pt x="4530530" y="898876"/>
                  </a:lnTo>
                  <a:lnTo>
                    <a:pt x="4617333" y="898876"/>
                  </a:lnTo>
                  <a:lnTo>
                    <a:pt x="4796347" y="805045"/>
                  </a:lnTo>
                  <a:lnTo>
                    <a:pt x="4800437" y="803685"/>
                  </a:lnTo>
                  <a:lnTo>
                    <a:pt x="4893921" y="803685"/>
                  </a:lnTo>
                  <a:lnTo>
                    <a:pt x="4829061" y="769688"/>
                  </a:lnTo>
                  <a:lnTo>
                    <a:pt x="4820883" y="765609"/>
                  </a:lnTo>
                  <a:lnTo>
                    <a:pt x="4812704" y="764249"/>
                  </a:lnTo>
                  <a:close/>
                </a:path>
                <a:path w="5292090" h="939800">
                  <a:moveTo>
                    <a:pt x="4854178" y="42156"/>
                  </a:moveTo>
                  <a:lnTo>
                    <a:pt x="4811341" y="42156"/>
                  </a:lnTo>
                  <a:lnTo>
                    <a:pt x="4814068" y="48955"/>
                  </a:lnTo>
                  <a:lnTo>
                    <a:pt x="4934026" y="292373"/>
                  </a:lnTo>
                  <a:lnTo>
                    <a:pt x="4973557" y="320930"/>
                  </a:lnTo>
                  <a:lnTo>
                    <a:pt x="5243462" y="360366"/>
                  </a:lnTo>
                  <a:lnTo>
                    <a:pt x="5250278" y="361726"/>
                  </a:lnTo>
                  <a:lnTo>
                    <a:pt x="5251641" y="365805"/>
                  </a:lnTo>
                  <a:lnTo>
                    <a:pt x="5253005" y="368526"/>
                  </a:lnTo>
                  <a:lnTo>
                    <a:pt x="5253005" y="371245"/>
                  </a:lnTo>
                  <a:lnTo>
                    <a:pt x="5254368" y="375325"/>
                  </a:lnTo>
                  <a:lnTo>
                    <a:pt x="5250278" y="380765"/>
                  </a:lnTo>
                  <a:lnTo>
                    <a:pt x="5055346" y="569786"/>
                  </a:lnTo>
                  <a:lnTo>
                    <a:pt x="5047444" y="579879"/>
                  </a:lnTo>
                  <a:lnTo>
                    <a:pt x="5042226" y="591374"/>
                  </a:lnTo>
                  <a:lnTo>
                    <a:pt x="5040057" y="602424"/>
                  </a:lnTo>
                  <a:lnTo>
                    <a:pt x="5039942" y="606503"/>
                  </a:lnTo>
                  <a:lnTo>
                    <a:pt x="5040351" y="616022"/>
                  </a:lnTo>
                  <a:lnTo>
                    <a:pt x="5086699" y="883918"/>
                  </a:lnTo>
                  <a:lnTo>
                    <a:pt x="5088062" y="890717"/>
                  </a:lnTo>
                  <a:lnTo>
                    <a:pt x="5083972" y="893437"/>
                  </a:lnTo>
                  <a:lnTo>
                    <a:pt x="5081246" y="896156"/>
                  </a:lnTo>
                  <a:lnTo>
                    <a:pt x="5075794" y="898876"/>
                  </a:lnTo>
                  <a:lnTo>
                    <a:pt x="5123717" y="898876"/>
                  </a:lnTo>
                  <a:lnTo>
                    <a:pt x="5125699" y="890717"/>
                  </a:lnTo>
                  <a:lnTo>
                    <a:pt x="5124868" y="875758"/>
                  </a:lnTo>
                  <a:lnTo>
                    <a:pt x="5078521" y="607863"/>
                  </a:lnTo>
                  <a:lnTo>
                    <a:pt x="5078521" y="599704"/>
                  </a:lnTo>
                  <a:lnTo>
                    <a:pt x="5081248" y="596985"/>
                  </a:lnTo>
                  <a:lnTo>
                    <a:pt x="5276180" y="409322"/>
                  </a:lnTo>
                  <a:lnTo>
                    <a:pt x="5285403" y="397763"/>
                  </a:lnTo>
                  <a:lnTo>
                    <a:pt x="5290664" y="384164"/>
                  </a:lnTo>
                  <a:lnTo>
                    <a:pt x="5292090" y="369545"/>
                  </a:lnTo>
                  <a:lnTo>
                    <a:pt x="5289811" y="354926"/>
                  </a:lnTo>
                  <a:lnTo>
                    <a:pt x="5261248" y="323564"/>
                  </a:lnTo>
                  <a:lnTo>
                    <a:pt x="4977648" y="280134"/>
                  </a:lnTo>
                  <a:lnTo>
                    <a:pt x="4973558" y="280134"/>
                  </a:lnTo>
                  <a:lnTo>
                    <a:pt x="4970831" y="277413"/>
                  </a:lnTo>
                  <a:lnTo>
                    <a:pt x="4968105" y="273334"/>
                  </a:lnTo>
                  <a:lnTo>
                    <a:pt x="4854178" y="42156"/>
                  </a:lnTo>
                  <a:close/>
                </a:path>
              </a:pathLst>
            </a:custGeom>
            <a:solidFill>
              <a:srgbClr val="FFCE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7326" y="2518914"/>
            <a:ext cx="10544173" cy="7181848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3674700" y="2701474"/>
            <a:ext cx="136525" cy="546735"/>
          </a:xfrm>
          <a:custGeom>
            <a:avLst/>
            <a:gdLst/>
            <a:ahLst/>
            <a:cxnLst/>
            <a:rect l="l" t="t" r="r" b="b"/>
            <a:pathLst>
              <a:path w="136525" h="546735">
                <a:moveTo>
                  <a:pt x="72720" y="0"/>
                </a:moveTo>
                <a:lnTo>
                  <a:pt x="63753" y="0"/>
                </a:lnTo>
                <a:lnTo>
                  <a:pt x="59321" y="438"/>
                </a:lnTo>
                <a:lnTo>
                  <a:pt x="23152" y="16836"/>
                </a:lnTo>
                <a:lnTo>
                  <a:pt x="2184" y="50584"/>
                </a:lnTo>
                <a:lnTo>
                  <a:pt x="0" y="63823"/>
                </a:lnTo>
                <a:lnTo>
                  <a:pt x="0" y="482652"/>
                </a:lnTo>
                <a:lnTo>
                  <a:pt x="13982" y="519847"/>
                </a:lnTo>
                <a:lnTo>
                  <a:pt x="46266" y="542993"/>
                </a:lnTo>
                <a:lnTo>
                  <a:pt x="63753" y="546477"/>
                </a:lnTo>
                <a:lnTo>
                  <a:pt x="68237" y="546477"/>
                </a:lnTo>
                <a:lnTo>
                  <a:pt x="72720" y="546477"/>
                </a:lnTo>
                <a:lnTo>
                  <a:pt x="109880" y="532472"/>
                </a:lnTo>
                <a:lnTo>
                  <a:pt x="133007" y="500164"/>
                </a:lnTo>
                <a:lnTo>
                  <a:pt x="136486" y="482652"/>
                </a:lnTo>
                <a:lnTo>
                  <a:pt x="136486" y="63823"/>
                </a:lnTo>
                <a:lnTo>
                  <a:pt x="122491" y="26629"/>
                </a:lnTo>
                <a:lnTo>
                  <a:pt x="90220" y="3483"/>
                </a:lnTo>
                <a:lnTo>
                  <a:pt x="77165" y="438"/>
                </a:lnTo>
                <a:lnTo>
                  <a:pt x="72720" y="0"/>
                </a:lnTo>
                <a:close/>
              </a:path>
            </a:pathLst>
          </a:custGeom>
          <a:solidFill>
            <a:srgbClr val="FD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13538212" y="2701474"/>
            <a:ext cx="3002915" cy="4098925"/>
            <a:chOff x="13538212" y="2701474"/>
            <a:chExt cx="3002915" cy="4098925"/>
          </a:xfrm>
        </p:grpSpPr>
        <p:sp>
          <p:nvSpPr>
            <p:cNvPr id="13" name="object 13"/>
            <p:cNvSpPr/>
            <p:nvPr/>
          </p:nvSpPr>
          <p:spPr>
            <a:xfrm>
              <a:off x="15039660" y="2701474"/>
              <a:ext cx="409575" cy="546735"/>
            </a:xfrm>
            <a:custGeom>
              <a:avLst/>
              <a:gdLst/>
              <a:ahLst/>
              <a:cxnLst/>
              <a:rect l="l" t="t" r="r" b="b"/>
              <a:pathLst>
                <a:path w="409575" h="546735">
                  <a:moveTo>
                    <a:pt x="211324" y="0"/>
                  </a:moveTo>
                  <a:lnTo>
                    <a:pt x="197913" y="0"/>
                  </a:lnTo>
                  <a:lnTo>
                    <a:pt x="191220" y="328"/>
                  </a:lnTo>
                  <a:lnTo>
                    <a:pt x="151609" y="6875"/>
                  </a:lnTo>
                  <a:lnTo>
                    <a:pt x="114017" y="21033"/>
                  </a:lnTo>
                  <a:lnTo>
                    <a:pt x="79917" y="42259"/>
                  </a:lnTo>
                  <a:lnTo>
                    <a:pt x="50618" y="69735"/>
                  </a:lnTo>
                  <a:lnTo>
                    <a:pt x="27225" y="102406"/>
                  </a:lnTo>
                  <a:lnTo>
                    <a:pt x="10651" y="139018"/>
                  </a:lnTo>
                  <a:lnTo>
                    <a:pt x="1533" y="178163"/>
                  </a:lnTo>
                  <a:lnTo>
                    <a:pt x="0" y="196001"/>
                  </a:lnTo>
                  <a:lnTo>
                    <a:pt x="0" y="350475"/>
                  </a:lnTo>
                  <a:lnTo>
                    <a:pt x="6765" y="394613"/>
                  </a:lnTo>
                  <a:lnTo>
                    <a:pt x="20900" y="432231"/>
                  </a:lnTo>
                  <a:lnTo>
                    <a:pt x="42109" y="466365"/>
                  </a:lnTo>
                  <a:lnTo>
                    <a:pt x="69554" y="495702"/>
                  </a:lnTo>
                  <a:lnTo>
                    <a:pt x="102193" y="519115"/>
                  </a:lnTo>
                  <a:lnTo>
                    <a:pt x="138769" y="535705"/>
                  </a:lnTo>
                  <a:lnTo>
                    <a:pt x="177872" y="544832"/>
                  </a:lnTo>
                  <a:lnTo>
                    <a:pt x="197913" y="546477"/>
                  </a:lnTo>
                  <a:lnTo>
                    <a:pt x="211324" y="546477"/>
                  </a:lnTo>
                  <a:lnTo>
                    <a:pt x="251139" y="541229"/>
                  </a:lnTo>
                  <a:lnTo>
                    <a:pt x="289162" y="528309"/>
                  </a:lnTo>
                  <a:lnTo>
                    <a:pt x="323935" y="508210"/>
                  </a:lnTo>
                  <a:lnTo>
                    <a:pt x="354123" y="481708"/>
                  </a:lnTo>
                  <a:lnTo>
                    <a:pt x="378570" y="449820"/>
                  </a:lnTo>
                  <a:lnTo>
                    <a:pt x="396325" y="413769"/>
                  </a:lnTo>
                  <a:lnTo>
                    <a:pt x="397726" y="409858"/>
                  </a:lnTo>
                  <a:lnTo>
                    <a:pt x="200135" y="409858"/>
                  </a:lnTo>
                  <a:lnTo>
                    <a:pt x="195703" y="409420"/>
                  </a:lnTo>
                  <a:lnTo>
                    <a:pt x="159533" y="393021"/>
                  </a:lnTo>
                  <a:lnTo>
                    <a:pt x="138566" y="359274"/>
                  </a:lnTo>
                  <a:lnTo>
                    <a:pt x="136369" y="346033"/>
                  </a:lnTo>
                  <a:lnTo>
                    <a:pt x="136369" y="200444"/>
                  </a:lnTo>
                  <a:lnTo>
                    <a:pt x="150364" y="163248"/>
                  </a:lnTo>
                  <a:lnTo>
                    <a:pt x="182647" y="140102"/>
                  </a:lnTo>
                  <a:lnTo>
                    <a:pt x="200135" y="136618"/>
                  </a:lnTo>
                  <a:lnTo>
                    <a:pt x="397726" y="136618"/>
                  </a:lnTo>
                  <a:lnTo>
                    <a:pt x="396325" y="132707"/>
                  </a:lnTo>
                  <a:lnTo>
                    <a:pt x="378570" y="96657"/>
                  </a:lnTo>
                  <a:lnTo>
                    <a:pt x="354123" y="64768"/>
                  </a:lnTo>
                  <a:lnTo>
                    <a:pt x="323935" y="38265"/>
                  </a:lnTo>
                  <a:lnTo>
                    <a:pt x="289162" y="18167"/>
                  </a:lnTo>
                  <a:lnTo>
                    <a:pt x="251139" y="5247"/>
                  </a:lnTo>
                  <a:lnTo>
                    <a:pt x="218017" y="328"/>
                  </a:lnTo>
                  <a:lnTo>
                    <a:pt x="211324" y="0"/>
                  </a:lnTo>
                  <a:close/>
                </a:path>
                <a:path w="409575" h="546735">
                  <a:moveTo>
                    <a:pt x="397726" y="136618"/>
                  </a:moveTo>
                  <a:lnTo>
                    <a:pt x="209102" y="136618"/>
                  </a:lnTo>
                  <a:lnTo>
                    <a:pt x="213534" y="137057"/>
                  </a:lnTo>
                  <a:lnTo>
                    <a:pt x="222322" y="138807"/>
                  </a:lnTo>
                  <a:lnTo>
                    <a:pt x="256041" y="159797"/>
                  </a:lnTo>
                  <a:lnTo>
                    <a:pt x="272424" y="196001"/>
                  </a:lnTo>
                  <a:lnTo>
                    <a:pt x="272856" y="200444"/>
                  </a:lnTo>
                  <a:lnTo>
                    <a:pt x="272856" y="346033"/>
                  </a:lnTo>
                  <a:lnTo>
                    <a:pt x="258873" y="383228"/>
                  </a:lnTo>
                  <a:lnTo>
                    <a:pt x="226589" y="406374"/>
                  </a:lnTo>
                  <a:lnTo>
                    <a:pt x="209102" y="409858"/>
                  </a:lnTo>
                  <a:lnTo>
                    <a:pt x="397726" y="409858"/>
                  </a:lnTo>
                  <a:lnTo>
                    <a:pt x="407704" y="368313"/>
                  </a:lnTo>
                  <a:lnTo>
                    <a:pt x="409233" y="196001"/>
                  </a:lnTo>
                  <a:lnTo>
                    <a:pt x="409012" y="191521"/>
                  </a:lnTo>
                  <a:lnTo>
                    <a:pt x="402472" y="151864"/>
                  </a:lnTo>
                  <a:lnTo>
                    <a:pt x="398510" y="138807"/>
                  </a:lnTo>
                  <a:lnTo>
                    <a:pt x="397726" y="136618"/>
                  </a:lnTo>
                  <a:close/>
                </a:path>
              </a:pathLst>
            </a:custGeom>
            <a:solidFill>
              <a:srgbClr val="FDF6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38212" y="2974712"/>
              <a:ext cx="3002673" cy="3825375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950346" y="4750762"/>
            <a:ext cx="136486" cy="13661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950346" y="4477523"/>
            <a:ext cx="136486" cy="136620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16950346" y="5028270"/>
            <a:ext cx="136525" cy="1772285"/>
          </a:xfrm>
          <a:custGeom>
            <a:avLst/>
            <a:gdLst/>
            <a:ahLst/>
            <a:cxnLst/>
            <a:rect l="l" t="t" r="r" b="b"/>
            <a:pathLst>
              <a:path w="136525" h="1772284">
                <a:moveTo>
                  <a:pt x="72720" y="0"/>
                </a:moveTo>
                <a:lnTo>
                  <a:pt x="68237" y="0"/>
                </a:lnTo>
                <a:lnTo>
                  <a:pt x="63753" y="0"/>
                </a:lnTo>
                <a:lnTo>
                  <a:pt x="59321" y="436"/>
                </a:lnTo>
                <a:lnTo>
                  <a:pt x="23152" y="16836"/>
                </a:lnTo>
                <a:lnTo>
                  <a:pt x="2184" y="50584"/>
                </a:lnTo>
                <a:lnTo>
                  <a:pt x="0" y="63823"/>
                </a:lnTo>
                <a:lnTo>
                  <a:pt x="0" y="1707955"/>
                </a:lnTo>
                <a:lnTo>
                  <a:pt x="13982" y="1745150"/>
                </a:lnTo>
                <a:lnTo>
                  <a:pt x="46266" y="1768297"/>
                </a:lnTo>
                <a:lnTo>
                  <a:pt x="63753" y="1771779"/>
                </a:lnTo>
                <a:lnTo>
                  <a:pt x="72720" y="1771779"/>
                </a:lnTo>
                <a:lnTo>
                  <a:pt x="109880" y="1757776"/>
                </a:lnTo>
                <a:lnTo>
                  <a:pt x="133007" y="1725467"/>
                </a:lnTo>
                <a:lnTo>
                  <a:pt x="136486" y="1707955"/>
                </a:lnTo>
                <a:lnTo>
                  <a:pt x="136486" y="63823"/>
                </a:lnTo>
                <a:lnTo>
                  <a:pt x="122491" y="26629"/>
                </a:lnTo>
                <a:lnTo>
                  <a:pt x="90220" y="3483"/>
                </a:lnTo>
                <a:lnTo>
                  <a:pt x="77165" y="436"/>
                </a:lnTo>
                <a:lnTo>
                  <a:pt x="72720" y="0"/>
                </a:lnTo>
                <a:close/>
              </a:path>
            </a:pathLst>
          </a:custGeom>
          <a:solidFill>
            <a:srgbClr val="FD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992277" y="4750762"/>
            <a:ext cx="136474" cy="13661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992277" y="4477523"/>
            <a:ext cx="136474" cy="136620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12992277" y="5028270"/>
            <a:ext cx="136525" cy="1772285"/>
          </a:xfrm>
          <a:custGeom>
            <a:avLst/>
            <a:gdLst/>
            <a:ahLst/>
            <a:cxnLst/>
            <a:rect l="l" t="t" r="r" b="b"/>
            <a:pathLst>
              <a:path w="136525" h="1772284">
                <a:moveTo>
                  <a:pt x="72720" y="0"/>
                </a:moveTo>
                <a:lnTo>
                  <a:pt x="63754" y="0"/>
                </a:lnTo>
                <a:lnTo>
                  <a:pt x="59321" y="436"/>
                </a:lnTo>
                <a:lnTo>
                  <a:pt x="23152" y="16835"/>
                </a:lnTo>
                <a:lnTo>
                  <a:pt x="2184" y="50584"/>
                </a:lnTo>
                <a:lnTo>
                  <a:pt x="0" y="63823"/>
                </a:lnTo>
                <a:lnTo>
                  <a:pt x="0" y="1707955"/>
                </a:lnTo>
                <a:lnTo>
                  <a:pt x="13982" y="1745150"/>
                </a:lnTo>
                <a:lnTo>
                  <a:pt x="46266" y="1768297"/>
                </a:lnTo>
                <a:lnTo>
                  <a:pt x="68237" y="1771780"/>
                </a:lnTo>
                <a:lnTo>
                  <a:pt x="72720" y="1771779"/>
                </a:lnTo>
                <a:lnTo>
                  <a:pt x="109880" y="1757776"/>
                </a:lnTo>
                <a:lnTo>
                  <a:pt x="132994" y="1725467"/>
                </a:lnTo>
                <a:lnTo>
                  <a:pt x="136474" y="1707955"/>
                </a:lnTo>
                <a:lnTo>
                  <a:pt x="136474" y="63823"/>
                </a:lnTo>
                <a:lnTo>
                  <a:pt x="122491" y="26629"/>
                </a:lnTo>
                <a:lnTo>
                  <a:pt x="90208" y="3483"/>
                </a:lnTo>
                <a:lnTo>
                  <a:pt x="72720" y="0"/>
                </a:lnTo>
                <a:close/>
              </a:path>
            </a:pathLst>
          </a:custGeom>
          <a:solidFill>
            <a:srgbClr val="FD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90" dirty="0"/>
              <a:t>U</a:t>
            </a:r>
            <a:r>
              <a:rPr spc="160" dirty="0"/>
              <a:t>s</a:t>
            </a:r>
            <a:r>
              <a:rPr spc="459" dirty="0"/>
              <a:t>e</a:t>
            </a:r>
            <a:r>
              <a:rPr spc="1390" dirty="0"/>
              <a:t>r</a:t>
            </a:r>
            <a:r>
              <a:rPr spc="-835" dirty="0"/>
              <a:t> </a:t>
            </a:r>
            <a:r>
              <a:rPr spc="180" dirty="0"/>
              <a:t>b</a:t>
            </a:r>
            <a:r>
              <a:rPr spc="890" dirty="0"/>
              <a:t>a</a:t>
            </a:r>
            <a:r>
              <a:rPr spc="160" dirty="0"/>
              <a:t>s</a:t>
            </a:r>
            <a:r>
              <a:rPr spc="459" dirty="0"/>
              <a:t>e</a:t>
            </a:r>
            <a:r>
              <a:rPr spc="185" dirty="0"/>
              <a:t>d</a:t>
            </a:r>
            <a:r>
              <a:rPr spc="-835" dirty="0"/>
              <a:t> </a:t>
            </a:r>
            <a:r>
              <a:rPr spc="330" dirty="0"/>
              <a:t>c</a:t>
            </a:r>
            <a:r>
              <a:rPr spc="140" dirty="0"/>
              <a:t>o</a:t>
            </a:r>
            <a:r>
              <a:rPr spc="85" dirty="0"/>
              <a:t>ll</a:t>
            </a:r>
            <a:r>
              <a:rPr spc="890" dirty="0"/>
              <a:t>a</a:t>
            </a:r>
            <a:r>
              <a:rPr spc="180" dirty="0"/>
              <a:t>b</a:t>
            </a:r>
            <a:r>
              <a:rPr spc="140" dirty="0"/>
              <a:t>o</a:t>
            </a:r>
            <a:r>
              <a:rPr spc="1385" dirty="0"/>
              <a:t>r</a:t>
            </a:r>
            <a:r>
              <a:rPr spc="890" dirty="0"/>
              <a:t>a</a:t>
            </a:r>
            <a:r>
              <a:rPr spc="1600" dirty="0"/>
              <a:t>t</a:t>
            </a:r>
            <a:r>
              <a:rPr spc="85" dirty="0"/>
              <a:t>i</a:t>
            </a:r>
            <a:r>
              <a:rPr spc="785" dirty="0"/>
              <a:t>v</a:t>
            </a:r>
            <a:r>
              <a:rPr spc="465" dirty="0"/>
              <a:t>e</a:t>
            </a:r>
            <a:r>
              <a:rPr spc="-835" dirty="0"/>
              <a:t> </a:t>
            </a:r>
            <a:r>
              <a:rPr spc="1285" dirty="0"/>
              <a:t>f</a:t>
            </a:r>
            <a:r>
              <a:rPr spc="85" dirty="0"/>
              <a:t>il</a:t>
            </a:r>
            <a:r>
              <a:rPr spc="1600" dirty="0"/>
              <a:t>t</a:t>
            </a:r>
            <a:r>
              <a:rPr spc="459" dirty="0"/>
              <a:t>e</a:t>
            </a:r>
            <a:r>
              <a:rPr spc="1385" dirty="0"/>
              <a:t>r</a:t>
            </a:r>
            <a:r>
              <a:rPr spc="85" dirty="0"/>
              <a:t>i</a:t>
            </a:r>
            <a:r>
              <a:rPr spc="-15" dirty="0"/>
              <a:t>n</a:t>
            </a:r>
            <a:r>
              <a:rPr spc="170" dirty="0"/>
              <a:t>g</a:t>
            </a:r>
            <a:r>
              <a:rPr spc="-335" dirty="0"/>
              <a:t>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0F0E0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43332" y="264788"/>
            <a:ext cx="17685385" cy="10022840"/>
            <a:chOff x="543332" y="264788"/>
            <a:chExt cx="17685385" cy="100228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332" y="1497666"/>
              <a:ext cx="14973298" cy="878933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24725" y="264788"/>
              <a:ext cx="3376409" cy="415488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00984" y="4826857"/>
              <a:ext cx="93598" cy="935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88182" y="4826857"/>
              <a:ext cx="93611" cy="935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13773" y="4639759"/>
              <a:ext cx="2714510" cy="26193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69550" y="7762420"/>
              <a:ext cx="2257425" cy="2247900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38095" y="425833"/>
            <a:ext cx="11924030" cy="968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150" spc="440" dirty="0">
                <a:solidFill>
                  <a:srgbClr val="FFFFFF"/>
                </a:solidFill>
              </a:rPr>
              <a:t>T</a:t>
            </a:r>
            <a:r>
              <a:rPr sz="6150" spc="1125" dirty="0">
                <a:solidFill>
                  <a:srgbClr val="FFFFFF"/>
                </a:solidFill>
              </a:rPr>
              <a:t>r</a:t>
            </a:r>
            <a:r>
              <a:rPr sz="6150" spc="735" dirty="0">
                <a:solidFill>
                  <a:srgbClr val="FFFFFF"/>
                </a:solidFill>
              </a:rPr>
              <a:t>a</a:t>
            </a:r>
            <a:r>
              <a:rPr sz="6150" spc="80" dirty="0">
                <a:solidFill>
                  <a:srgbClr val="FFFFFF"/>
                </a:solidFill>
              </a:rPr>
              <a:t>i</a:t>
            </a:r>
            <a:r>
              <a:rPr sz="6150" spc="10" dirty="0">
                <a:solidFill>
                  <a:srgbClr val="FFFFFF"/>
                </a:solidFill>
              </a:rPr>
              <a:t>n</a:t>
            </a:r>
            <a:r>
              <a:rPr sz="6150" spc="80" dirty="0">
                <a:solidFill>
                  <a:srgbClr val="FFFFFF"/>
                </a:solidFill>
              </a:rPr>
              <a:t>i</a:t>
            </a:r>
            <a:r>
              <a:rPr sz="6150" spc="10" dirty="0">
                <a:solidFill>
                  <a:srgbClr val="FFFFFF"/>
                </a:solidFill>
              </a:rPr>
              <a:t>n</a:t>
            </a:r>
            <a:r>
              <a:rPr sz="6150" spc="160" dirty="0">
                <a:solidFill>
                  <a:srgbClr val="FFFFFF"/>
                </a:solidFill>
              </a:rPr>
              <a:t>g</a:t>
            </a:r>
            <a:r>
              <a:rPr sz="6150" spc="-660" dirty="0">
                <a:solidFill>
                  <a:srgbClr val="FFFFFF"/>
                </a:solidFill>
              </a:rPr>
              <a:t> </a:t>
            </a:r>
            <a:r>
              <a:rPr sz="6150" spc="735" dirty="0">
                <a:solidFill>
                  <a:srgbClr val="FFFFFF"/>
                </a:solidFill>
              </a:rPr>
              <a:t>a</a:t>
            </a:r>
            <a:r>
              <a:rPr sz="6150" spc="10" dirty="0">
                <a:solidFill>
                  <a:srgbClr val="FFFFFF"/>
                </a:solidFill>
              </a:rPr>
              <a:t>n</a:t>
            </a:r>
            <a:r>
              <a:rPr sz="6150" spc="170" dirty="0">
                <a:solidFill>
                  <a:srgbClr val="FFFFFF"/>
                </a:solidFill>
              </a:rPr>
              <a:t>d</a:t>
            </a:r>
            <a:r>
              <a:rPr sz="6150" spc="-660" dirty="0">
                <a:solidFill>
                  <a:srgbClr val="FFFFFF"/>
                </a:solidFill>
              </a:rPr>
              <a:t> </a:t>
            </a:r>
            <a:r>
              <a:rPr sz="6150" spc="1295" dirty="0">
                <a:solidFill>
                  <a:srgbClr val="FFFFFF"/>
                </a:solidFill>
              </a:rPr>
              <a:t>t</a:t>
            </a:r>
            <a:r>
              <a:rPr sz="6150" spc="390" dirty="0">
                <a:solidFill>
                  <a:srgbClr val="FFFFFF"/>
                </a:solidFill>
              </a:rPr>
              <a:t>e</a:t>
            </a:r>
            <a:r>
              <a:rPr sz="6150" spc="145" dirty="0">
                <a:solidFill>
                  <a:srgbClr val="FFFFFF"/>
                </a:solidFill>
              </a:rPr>
              <a:t>s</a:t>
            </a:r>
            <a:r>
              <a:rPr sz="6150" spc="1295" dirty="0">
                <a:solidFill>
                  <a:srgbClr val="FFFFFF"/>
                </a:solidFill>
              </a:rPr>
              <a:t>t</a:t>
            </a:r>
            <a:r>
              <a:rPr sz="6150" spc="80" dirty="0">
                <a:solidFill>
                  <a:srgbClr val="FFFFFF"/>
                </a:solidFill>
              </a:rPr>
              <a:t>i</a:t>
            </a:r>
            <a:r>
              <a:rPr sz="6150" spc="10" dirty="0">
                <a:solidFill>
                  <a:srgbClr val="FFFFFF"/>
                </a:solidFill>
              </a:rPr>
              <a:t>n</a:t>
            </a:r>
            <a:r>
              <a:rPr sz="6150" spc="160" dirty="0">
                <a:solidFill>
                  <a:srgbClr val="FFFFFF"/>
                </a:solidFill>
              </a:rPr>
              <a:t>g</a:t>
            </a:r>
            <a:r>
              <a:rPr sz="6150" spc="-660" dirty="0">
                <a:solidFill>
                  <a:srgbClr val="FFFFFF"/>
                </a:solidFill>
              </a:rPr>
              <a:t> </a:t>
            </a:r>
            <a:r>
              <a:rPr sz="6150" spc="165" dirty="0">
                <a:solidFill>
                  <a:srgbClr val="FFFFFF"/>
                </a:solidFill>
              </a:rPr>
              <a:t>d</a:t>
            </a:r>
            <a:r>
              <a:rPr sz="6150" spc="735" dirty="0">
                <a:solidFill>
                  <a:srgbClr val="FFFFFF"/>
                </a:solidFill>
              </a:rPr>
              <a:t>a</a:t>
            </a:r>
            <a:r>
              <a:rPr sz="6150" spc="1295" dirty="0">
                <a:solidFill>
                  <a:srgbClr val="FFFFFF"/>
                </a:solidFill>
              </a:rPr>
              <a:t>t</a:t>
            </a:r>
            <a:r>
              <a:rPr sz="6150" spc="735" dirty="0">
                <a:solidFill>
                  <a:srgbClr val="FFFFFF"/>
                </a:solidFill>
              </a:rPr>
              <a:t>a</a:t>
            </a:r>
            <a:r>
              <a:rPr sz="6150" spc="145" dirty="0">
                <a:solidFill>
                  <a:srgbClr val="FFFFFF"/>
                </a:solidFill>
              </a:rPr>
              <a:t>s</a:t>
            </a:r>
            <a:r>
              <a:rPr sz="6150" spc="390" dirty="0">
                <a:solidFill>
                  <a:srgbClr val="FFFFFF"/>
                </a:solidFill>
              </a:rPr>
              <a:t>e</a:t>
            </a:r>
            <a:r>
              <a:rPr sz="6150" spc="1295" dirty="0">
                <a:solidFill>
                  <a:srgbClr val="FFFFFF"/>
                </a:solidFill>
              </a:rPr>
              <a:t>t</a:t>
            </a:r>
            <a:r>
              <a:rPr sz="6150" spc="-254" dirty="0">
                <a:solidFill>
                  <a:srgbClr val="FFFFFF"/>
                </a:solidFill>
              </a:rPr>
              <a:t>:</a:t>
            </a:r>
            <a:endParaRPr sz="61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F0E0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53850" y="1"/>
            <a:ext cx="17873980" cy="10033635"/>
            <a:chOff x="153850" y="1"/>
            <a:chExt cx="17873980" cy="100336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850" y="1"/>
              <a:ext cx="13544547" cy="50482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6788" y="4794329"/>
              <a:ext cx="15430493" cy="523874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915E6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18304" y="195676"/>
            <a:ext cx="5597686" cy="512604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854" y="503162"/>
            <a:ext cx="6725284" cy="1152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0" spc="670" dirty="0">
                <a:solidFill>
                  <a:srgbClr val="F8F3E1"/>
                </a:solidFill>
              </a:rPr>
              <a:t>O</a:t>
            </a:r>
            <a:r>
              <a:rPr sz="7400" spc="170" dirty="0">
                <a:solidFill>
                  <a:srgbClr val="F8F3E1"/>
                </a:solidFill>
              </a:rPr>
              <a:t>b</a:t>
            </a:r>
            <a:r>
              <a:rPr sz="7400" spc="150" dirty="0">
                <a:solidFill>
                  <a:srgbClr val="F8F3E1"/>
                </a:solidFill>
              </a:rPr>
              <a:t>s</a:t>
            </a:r>
            <a:r>
              <a:rPr sz="7400" spc="440" dirty="0">
                <a:solidFill>
                  <a:srgbClr val="F8F3E1"/>
                </a:solidFill>
              </a:rPr>
              <a:t>e</a:t>
            </a:r>
            <a:r>
              <a:rPr sz="7400" spc="1330" dirty="0">
                <a:solidFill>
                  <a:srgbClr val="F8F3E1"/>
                </a:solidFill>
              </a:rPr>
              <a:t>r</a:t>
            </a:r>
            <a:r>
              <a:rPr sz="7400" spc="750" dirty="0">
                <a:solidFill>
                  <a:srgbClr val="F8F3E1"/>
                </a:solidFill>
              </a:rPr>
              <a:t>v</a:t>
            </a:r>
            <a:r>
              <a:rPr sz="7400" spc="855" dirty="0">
                <a:solidFill>
                  <a:srgbClr val="F8F3E1"/>
                </a:solidFill>
              </a:rPr>
              <a:t>a</a:t>
            </a:r>
            <a:r>
              <a:rPr sz="7400" spc="1535" dirty="0">
                <a:solidFill>
                  <a:srgbClr val="F8F3E1"/>
                </a:solidFill>
              </a:rPr>
              <a:t>t</a:t>
            </a:r>
            <a:r>
              <a:rPr sz="7400" spc="80" dirty="0">
                <a:solidFill>
                  <a:srgbClr val="F8F3E1"/>
                </a:solidFill>
              </a:rPr>
              <a:t>i</a:t>
            </a:r>
            <a:r>
              <a:rPr sz="7400" spc="130" dirty="0">
                <a:solidFill>
                  <a:srgbClr val="F8F3E1"/>
                </a:solidFill>
              </a:rPr>
              <a:t>o</a:t>
            </a:r>
            <a:r>
              <a:rPr sz="7400" spc="-10" dirty="0">
                <a:solidFill>
                  <a:srgbClr val="F8F3E1"/>
                </a:solidFill>
              </a:rPr>
              <a:t>n</a:t>
            </a:r>
            <a:r>
              <a:rPr sz="7400" spc="-800" dirty="0">
                <a:solidFill>
                  <a:srgbClr val="F8F3E1"/>
                </a:solidFill>
              </a:rPr>
              <a:t> </a:t>
            </a:r>
            <a:r>
              <a:rPr sz="7400" spc="-320" dirty="0">
                <a:solidFill>
                  <a:srgbClr val="F8F3E1"/>
                </a:solidFill>
              </a:rPr>
              <a:t>:</a:t>
            </a:r>
            <a:endParaRPr sz="7400"/>
          </a:p>
        </p:txBody>
      </p:sp>
      <p:sp>
        <p:nvSpPr>
          <p:cNvPr id="5" name="object 5"/>
          <p:cNvSpPr txBox="1"/>
          <p:nvPr/>
        </p:nvSpPr>
        <p:spPr>
          <a:xfrm>
            <a:off x="1072662" y="2363919"/>
            <a:ext cx="11210925" cy="362585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430530" indent="-387350">
              <a:lnSpc>
                <a:spcPct val="100000"/>
              </a:lnSpc>
              <a:spcBef>
                <a:spcPts val="745"/>
              </a:spcBef>
              <a:buAutoNum type="arabicPeriod"/>
              <a:tabLst>
                <a:tab pos="431165" algn="l"/>
              </a:tabLst>
            </a:pPr>
            <a:r>
              <a:rPr sz="3400" spc="-35" dirty="0">
                <a:solidFill>
                  <a:srgbClr val="F8F3E1"/>
                </a:solidFill>
                <a:latin typeface="Verdana"/>
                <a:cs typeface="Verdana"/>
              </a:rPr>
              <a:t>F</a:t>
            </a:r>
            <a:r>
              <a:rPr sz="3400" spc="-25" dirty="0">
                <a:solidFill>
                  <a:srgbClr val="F8F3E1"/>
                </a:solidFill>
                <a:latin typeface="Verdana"/>
                <a:cs typeface="Verdana"/>
              </a:rPr>
              <a:t>i</a:t>
            </a:r>
            <a:r>
              <a:rPr sz="3400" spc="-45" dirty="0">
                <a:solidFill>
                  <a:srgbClr val="F8F3E1"/>
                </a:solidFill>
                <a:latin typeface="Verdana"/>
                <a:cs typeface="Verdana"/>
              </a:rPr>
              <a:t>r</a:t>
            </a:r>
            <a:r>
              <a:rPr sz="3400" spc="-85" dirty="0">
                <a:solidFill>
                  <a:srgbClr val="F8F3E1"/>
                </a:solidFill>
                <a:latin typeface="Verdana"/>
                <a:cs typeface="Verdana"/>
              </a:rPr>
              <a:t>s</a:t>
            </a:r>
            <a:r>
              <a:rPr sz="3400" spc="45" dirty="0">
                <a:solidFill>
                  <a:srgbClr val="F8F3E1"/>
                </a:solidFill>
                <a:latin typeface="Verdana"/>
                <a:cs typeface="Verdana"/>
              </a:rPr>
              <a:t>t</a:t>
            </a:r>
            <a:r>
              <a:rPr sz="3400" spc="-340" dirty="0">
                <a:solidFill>
                  <a:srgbClr val="F8F3E1"/>
                </a:solidFill>
                <a:latin typeface="Verdana"/>
                <a:cs typeface="Verdana"/>
              </a:rPr>
              <a:t>,</a:t>
            </a:r>
            <a:r>
              <a:rPr sz="3400" spc="-365" dirty="0">
                <a:solidFill>
                  <a:srgbClr val="F8F3E1"/>
                </a:solidFill>
                <a:latin typeface="Verdana"/>
                <a:cs typeface="Verdana"/>
              </a:rPr>
              <a:t> </a:t>
            </a:r>
            <a:r>
              <a:rPr sz="3400" spc="-120" dirty="0">
                <a:solidFill>
                  <a:srgbClr val="F8F3E1"/>
                </a:solidFill>
                <a:latin typeface="Verdana"/>
                <a:cs typeface="Verdana"/>
              </a:rPr>
              <a:t>w</a:t>
            </a:r>
            <a:r>
              <a:rPr sz="3400" spc="-75" dirty="0">
                <a:solidFill>
                  <a:srgbClr val="F8F3E1"/>
                </a:solidFill>
                <a:latin typeface="Verdana"/>
                <a:cs typeface="Verdana"/>
              </a:rPr>
              <a:t>e</a:t>
            </a:r>
            <a:r>
              <a:rPr sz="3400" spc="-365" dirty="0">
                <a:solidFill>
                  <a:srgbClr val="F8F3E1"/>
                </a:solidFill>
                <a:latin typeface="Verdana"/>
                <a:cs typeface="Verdana"/>
              </a:rPr>
              <a:t> </a:t>
            </a:r>
            <a:r>
              <a:rPr sz="3400" spc="-25" dirty="0">
                <a:solidFill>
                  <a:srgbClr val="F8F3E1"/>
                </a:solidFill>
                <a:latin typeface="Verdana"/>
                <a:cs typeface="Verdana"/>
              </a:rPr>
              <a:t>i</a:t>
            </a:r>
            <a:r>
              <a:rPr sz="3400" spc="-195" dirty="0">
                <a:solidFill>
                  <a:srgbClr val="F8F3E1"/>
                </a:solidFill>
                <a:latin typeface="Verdana"/>
                <a:cs typeface="Verdana"/>
              </a:rPr>
              <a:t>m</a:t>
            </a:r>
            <a:r>
              <a:rPr sz="3400" spc="60" dirty="0">
                <a:solidFill>
                  <a:srgbClr val="F8F3E1"/>
                </a:solidFill>
                <a:latin typeface="Verdana"/>
                <a:cs typeface="Verdana"/>
              </a:rPr>
              <a:t>p</a:t>
            </a:r>
            <a:r>
              <a:rPr sz="3400" spc="30" dirty="0">
                <a:solidFill>
                  <a:srgbClr val="F8F3E1"/>
                </a:solidFill>
                <a:latin typeface="Verdana"/>
                <a:cs typeface="Verdana"/>
              </a:rPr>
              <a:t>o</a:t>
            </a:r>
            <a:r>
              <a:rPr sz="3400" spc="-45" dirty="0">
                <a:solidFill>
                  <a:srgbClr val="F8F3E1"/>
                </a:solidFill>
                <a:latin typeface="Verdana"/>
                <a:cs typeface="Verdana"/>
              </a:rPr>
              <a:t>r</a:t>
            </a:r>
            <a:r>
              <a:rPr sz="3400" spc="50" dirty="0">
                <a:solidFill>
                  <a:srgbClr val="F8F3E1"/>
                </a:solidFill>
                <a:latin typeface="Verdana"/>
                <a:cs typeface="Verdana"/>
              </a:rPr>
              <a:t>t</a:t>
            </a:r>
            <a:r>
              <a:rPr sz="3400" spc="-365" dirty="0">
                <a:solidFill>
                  <a:srgbClr val="F8F3E1"/>
                </a:solidFill>
                <a:latin typeface="Verdana"/>
                <a:cs typeface="Verdana"/>
              </a:rPr>
              <a:t> </a:t>
            </a:r>
            <a:r>
              <a:rPr sz="3400" spc="-155" dirty="0">
                <a:solidFill>
                  <a:srgbClr val="F8F3E1"/>
                </a:solidFill>
                <a:latin typeface="Verdana"/>
                <a:cs typeface="Verdana"/>
              </a:rPr>
              <a:t>a</a:t>
            </a:r>
            <a:r>
              <a:rPr sz="3400" spc="60" dirty="0">
                <a:solidFill>
                  <a:srgbClr val="F8F3E1"/>
                </a:solidFill>
                <a:latin typeface="Verdana"/>
                <a:cs typeface="Verdana"/>
              </a:rPr>
              <a:t>ll</a:t>
            </a:r>
            <a:r>
              <a:rPr sz="3400" spc="-365" dirty="0">
                <a:solidFill>
                  <a:srgbClr val="F8F3E1"/>
                </a:solidFill>
                <a:latin typeface="Verdana"/>
                <a:cs typeface="Verdana"/>
              </a:rPr>
              <a:t> </a:t>
            </a:r>
            <a:r>
              <a:rPr sz="3400" spc="45" dirty="0">
                <a:solidFill>
                  <a:srgbClr val="F8F3E1"/>
                </a:solidFill>
                <a:latin typeface="Verdana"/>
                <a:cs typeface="Verdana"/>
              </a:rPr>
              <a:t>t</a:t>
            </a:r>
            <a:r>
              <a:rPr sz="3400" spc="-50" dirty="0">
                <a:solidFill>
                  <a:srgbClr val="F8F3E1"/>
                </a:solidFill>
                <a:latin typeface="Verdana"/>
                <a:cs typeface="Verdana"/>
              </a:rPr>
              <a:t>h</a:t>
            </a:r>
            <a:r>
              <a:rPr sz="3400" spc="-75" dirty="0">
                <a:solidFill>
                  <a:srgbClr val="F8F3E1"/>
                </a:solidFill>
                <a:latin typeface="Verdana"/>
                <a:cs typeface="Verdana"/>
              </a:rPr>
              <a:t>e</a:t>
            </a:r>
            <a:r>
              <a:rPr sz="3400" spc="-365" dirty="0">
                <a:solidFill>
                  <a:srgbClr val="F8F3E1"/>
                </a:solidFill>
                <a:latin typeface="Verdana"/>
                <a:cs typeface="Verdana"/>
              </a:rPr>
              <a:t> </a:t>
            </a:r>
            <a:r>
              <a:rPr sz="3400" spc="60" dirty="0">
                <a:solidFill>
                  <a:srgbClr val="F8F3E1"/>
                </a:solidFill>
                <a:latin typeface="Verdana"/>
                <a:cs typeface="Verdana"/>
              </a:rPr>
              <a:t>p</a:t>
            </a:r>
            <a:r>
              <a:rPr sz="3400" spc="-90" dirty="0">
                <a:solidFill>
                  <a:srgbClr val="F8F3E1"/>
                </a:solidFill>
                <a:latin typeface="Verdana"/>
                <a:cs typeface="Verdana"/>
              </a:rPr>
              <a:t>y</a:t>
            </a:r>
            <a:r>
              <a:rPr sz="3400" spc="45" dirty="0">
                <a:solidFill>
                  <a:srgbClr val="F8F3E1"/>
                </a:solidFill>
                <a:latin typeface="Verdana"/>
                <a:cs typeface="Verdana"/>
              </a:rPr>
              <a:t>t</a:t>
            </a:r>
            <a:r>
              <a:rPr sz="3400" spc="-50" dirty="0">
                <a:solidFill>
                  <a:srgbClr val="F8F3E1"/>
                </a:solidFill>
                <a:latin typeface="Verdana"/>
                <a:cs typeface="Verdana"/>
              </a:rPr>
              <a:t>h</a:t>
            </a:r>
            <a:r>
              <a:rPr sz="3400" spc="30" dirty="0">
                <a:solidFill>
                  <a:srgbClr val="F8F3E1"/>
                </a:solidFill>
                <a:latin typeface="Verdana"/>
                <a:cs typeface="Verdana"/>
              </a:rPr>
              <a:t>o</a:t>
            </a:r>
            <a:r>
              <a:rPr sz="3400" spc="-45" dirty="0">
                <a:solidFill>
                  <a:srgbClr val="F8F3E1"/>
                </a:solidFill>
                <a:latin typeface="Verdana"/>
                <a:cs typeface="Verdana"/>
              </a:rPr>
              <a:t>n</a:t>
            </a:r>
            <a:r>
              <a:rPr sz="3400" spc="-365" dirty="0">
                <a:solidFill>
                  <a:srgbClr val="F8F3E1"/>
                </a:solidFill>
                <a:latin typeface="Verdana"/>
                <a:cs typeface="Verdana"/>
              </a:rPr>
              <a:t> </a:t>
            </a:r>
            <a:r>
              <a:rPr sz="3400" spc="-195" dirty="0">
                <a:solidFill>
                  <a:srgbClr val="F8F3E1"/>
                </a:solidFill>
                <a:latin typeface="Verdana"/>
                <a:cs typeface="Verdana"/>
              </a:rPr>
              <a:t>m</a:t>
            </a:r>
            <a:r>
              <a:rPr sz="3400" spc="30" dirty="0">
                <a:solidFill>
                  <a:srgbClr val="F8F3E1"/>
                </a:solidFill>
                <a:latin typeface="Verdana"/>
                <a:cs typeface="Verdana"/>
              </a:rPr>
              <a:t>o</a:t>
            </a:r>
            <a:r>
              <a:rPr sz="3400" spc="60" dirty="0">
                <a:solidFill>
                  <a:srgbClr val="F8F3E1"/>
                </a:solidFill>
                <a:latin typeface="Verdana"/>
                <a:cs typeface="Verdana"/>
              </a:rPr>
              <a:t>d</a:t>
            </a:r>
            <a:r>
              <a:rPr sz="3400" spc="-80" dirty="0">
                <a:solidFill>
                  <a:srgbClr val="F8F3E1"/>
                </a:solidFill>
                <a:latin typeface="Verdana"/>
                <a:cs typeface="Verdana"/>
              </a:rPr>
              <a:t>u</a:t>
            </a:r>
            <a:r>
              <a:rPr sz="3400" spc="60" dirty="0">
                <a:solidFill>
                  <a:srgbClr val="F8F3E1"/>
                </a:solidFill>
                <a:latin typeface="Verdana"/>
                <a:cs typeface="Verdana"/>
              </a:rPr>
              <a:t>l</a:t>
            </a:r>
            <a:r>
              <a:rPr sz="3400" spc="-80" dirty="0">
                <a:solidFill>
                  <a:srgbClr val="F8F3E1"/>
                </a:solidFill>
                <a:latin typeface="Verdana"/>
                <a:cs typeface="Verdana"/>
              </a:rPr>
              <a:t>e</a:t>
            </a:r>
            <a:r>
              <a:rPr sz="3400" spc="-85" dirty="0">
                <a:solidFill>
                  <a:srgbClr val="F8F3E1"/>
                </a:solidFill>
                <a:latin typeface="Verdana"/>
                <a:cs typeface="Verdana"/>
              </a:rPr>
              <a:t>s</a:t>
            </a:r>
            <a:r>
              <a:rPr sz="3400" spc="-345" dirty="0">
                <a:solidFill>
                  <a:srgbClr val="F8F3E1"/>
                </a:solidFill>
                <a:latin typeface="Verdana"/>
                <a:cs typeface="Verdana"/>
              </a:rPr>
              <a:t>.</a:t>
            </a:r>
            <a:endParaRPr sz="3400">
              <a:latin typeface="Verdana"/>
              <a:cs typeface="Verdana"/>
            </a:endParaRPr>
          </a:p>
          <a:p>
            <a:pPr marL="430530" indent="-394335">
              <a:lnSpc>
                <a:spcPct val="100000"/>
              </a:lnSpc>
              <a:spcBef>
                <a:spcPts val="645"/>
              </a:spcBef>
              <a:buAutoNum type="arabicPeriod"/>
              <a:tabLst>
                <a:tab pos="431165" algn="l"/>
              </a:tabLst>
            </a:pPr>
            <a:r>
              <a:rPr sz="3400" spc="-75" dirty="0">
                <a:solidFill>
                  <a:srgbClr val="F8F3E1"/>
                </a:solidFill>
                <a:latin typeface="Verdana"/>
                <a:cs typeface="Verdana"/>
              </a:rPr>
              <a:t>Then</a:t>
            </a:r>
            <a:r>
              <a:rPr sz="3400" spc="-365" dirty="0">
                <a:solidFill>
                  <a:srgbClr val="F8F3E1"/>
                </a:solidFill>
                <a:latin typeface="Verdana"/>
                <a:cs typeface="Verdana"/>
              </a:rPr>
              <a:t> </a:t>
            </a:r>
            <a:r>
              <a:rPr sz="3400" spc="-100" dirty="0">
                <a:solidFill>
                  <a:srgbClr val="F8F3E1"/>
                </a:solidFill>
                <a:latin typeface="Verdana"/>
                <a:cs typeface="Verdana"/>
              </a:rPr>
              <a:t>we</a:t>
            </a:r>
            <a:r>
              <a:rPr sz="3400" spc="-365" dirty="0">
                <a:solidFill>
                  <a:srgbClr val="F8F3E1"/>
                </a:solidFill>
                <a:latin typeface="Verdana"/>
                <a:cs typeface="Verdana"/>
              </a:rPr>
              <a:t> </a:t>
            </a:r>
            <a:r>
              <a:rPr sz="3400" spc="-90" dirty="0">
                <a:solidFill>
                  <a:srgbClr val="F8F3E1"/>
                </a:solidFill>
                <a:latin typeface="Verdana"/>
                <a:cs typeface="Verdana"/>
              </a:rPr>
              <a:t>have</a:t>
            </a:r>
            <a:r>
              <a:rPr sz="3400" spc="-365" dirty="0">
                <a:solidFill>
                  <a:srgbClr val="F8F3E1"/>
                </a:solidFill>
                <a:latin typeface="Verdana"/>
                <a:cs typeface="Verdana"/>
              </a:rPr>
              <a:t> </a:t>
            </a:r>
            <a:r>
              <a:rPr sz="3400" spc="-20" dirty="0">
                <a:solidFill>
                  <a:srgbClr val="F8F3E1"/>
                </a:solidFill>
                <a:latin typeface="Verdana"/>
                <a:cs typeface="Verdana"/>
              </a:rPr>
              <a:t>imported</a:t>
            </a:r>
            <a:r>
              <a:rPr sz="3400" spc="-365" dirty="0">
                <a:solidFill>
                  <a:srgbClr val="F8F3E1"/>
                </a:solidFill>
                <a:latin typeface="Verdana"/>
                <a:cs typeface="Verdana"/>
              </a:rPr>
              <a:t> </a:t>
            </a:r>
            <a:r>
              <a:rPr sz="3400" spc="-85" dirty="0">
                <a:solidFill>
                  <a:srgbClr val="F8F3E1"/>
                </a:solidFill>
                <a:latin typeface="Verdana"/>
                <a:cs typeface="Verdana"/>
              </a:rPr>
              <a:t>dataset.</a:t>
            </a:r>
            <a:endParaRPr sz="3400">
              <a:latin typeface="Verdana"/>
              <a:cs typeface="Verdana"/>
            </a:endParaRPr>
          </a:p>
          <a:p>
            <a:pPr marL="430530" indent="-407670">
              <a:lnSpc>
                <a:spcPct val="100000"/>
              </a:lnSpc>
              <a:spcBef>
                <a:spcPts val="645"/>
              </a:spcBef>
              <a:buAutoNum type="arabicPeriod"/>
              <a:tabLst>
                <a:tab pos="431165" algn="l"/>
              </a:tabLst>
            </a:pPr>
            <a:r>
              <a:rPr sz="3400" spc="-75" dirty="0">
                <a:solidFill>
                  <a:srgbClr val="F8F3E1"/>
                </a:solidFill>
                <a:latin typeface="Verdana"/>
                <a:cs typeface="Verdana"/>
              </a:rPr>
              <a:t>Then</a:t>
            </a:r>
            <a:r>
              <a:rPr sz="3400" spc="-365" dirty="0">
                <a:solidFill>
                  <a:srgbClr val="F8F3E1"/>
                </a:solidFill>
                <a:latin typeface="Verdana"/>
                <a:cs typeface="Verdana"/>
              </a:rPr>
              <a:t> </a:t>
            </a:r>
            <a:r>
              <a:rPr sz="3400" spc="-100" dirty="0">
                <a:solidFill>
                  <a:srgbClr val="F8F3E1"/>
                </a:solidFill>
                <a:latin typeface="Verdana"/>
                <a:cs typeface="Verdana"/>
              </a:rPr>
              <a:t>we</a:t>
            </a:r>
            <a:r>
              <a:rPr sz="3400" spc="-365" dirty="0">
                <a:solidFill>
                  <a:srgbClr val="F8F3E1"/>
                </a:solidFill>
                <a:latin typeface="Verdana"/>
                <a:cs typeface="Verdana"/>
              </a:rPr>
              <a:t> </a:t>
            </a:r>
            <a:r>
              <a:rPr sz="3400" spc="-90" dirty="0">
                <a:solidFill>
                  <a:srgbClr val="F8F3E1"/>
                </a:solidFill>
                <a:latin typeface="Verdana"/>
                <a:cs typeface="Verdana"/>
              </a:rPr>
              <a:t>have</a:t>
            </a:r>
            <a:r>
              <a:rPr sz="3400" spc="-365" dirty="0">
                <a:solidFill>
                  <a:srgbClr val="F8F3E1"/>
                </a:solidFill>
                <a:latin typeface="Verdana"/>
                <a:cs typeface="Verdana"/>
              </a:rPr>
              <a:t> </a:t>
            </a:r>
            <a:r>
              <a:rPr sz="3400" spc="-60" dirty="0">
                <a:solidFill>
                  <a:srgbClr val="F8F3E1"/>
                </a:solidFill>
                <a:latin typeface="Verdana"/>
                <a:cs typeface="Verdana"/>
              </a:rPr>
              <a:t>undergone</a:t>
            </a:r>
            <a:r>
              <a:rPr sz="3400" spc="-365" dirty="0">
                <a:solidFill>
                  <a:srgbClr val="F8F3E1"/>
                </a:solidFill>
                <a:latin typeface="Verdana"/>
                <a:cs typeface="Verdana"/>
              </a:rPr>
              <a:t> </a:t>
            </a:r>
            <a:r>
              <a:rPr sz="3400" spc="-45" dirty="0">
                <a:solidFill>
                  <a:srgbClr val="F8F3E1"/>
                </a:solidFill>
                <a:latin typeface="Verdana"/>
                <a:cs typeface="Verdana"/>
              </a:rPr>
              <a:t>exploratory</a:t>
            </a:r>
            <a:r>
              <a:rPr sz="3400" spc="-365" dirty="0">
                <a:solidFill>
                  <a:srgbClr val="F8F3E1"/>
                </a:solidFill>
                <a:latin typeface="Verdana"/>
                <a:cs typeface="Verdana"/>
              </a:rPr>
              <a:t> </a:t>
            </a:r>
            <a:r>
              <a:rPr sz="3400" spc="-50" dirty="0">
                <a:solidFill>
                  <a:srgbClr val="F8F3E1"/>
                </a:solidFill>
                <a:latin typeface="Verdana"/>
                <a:cs typeface="Verdana"/>
              </a:rPr>
              <a:t>data</a:t>
            </a:r>
            <a:r>
              <a:rPr sz="3400" spc="-365" dirty="0">
                <a:solidFill>
                  <a:srgbClr val="F8F3E1"/>
                </a:solidFill>
                <a:latin typeface="Verdana"/>
                <a:cs typeface="Verdana"/>
              </a:rPr>
              <a:t> </a:t>
            </a:r>
            <a:r>
              <a:rPr sz="3400" spc="-70" dirty="0">
                <a:solidFill>
                  <a:srgbClr val="F8F3E1"/>
                </a:solidFill>
                <a:latin typeface="Verdana"/>
                <a:cs typeface="Verdana"/>
              </a:rPr>
              <a:t>analysis</a:t>
            </a:r>
            <a:endParaRPr sz="3400">
              <a:latin typeface="Verdana"/>
              <a:cs typeface="Verdana"/>
            </a:endParaRPr>
          </a:p>
          <a:p>
            <a:pPr marL="430530" marR="5080" indent="-418465">
              <a:lnSpc>
                <a:spcPct val="115799"/>
              </a:lnSpc>
              <a:buClr>
                <a:srgbClr val="F8F3E1"/>
              </a:buClr>
              <a:buFont typeface="Verdana"/>
              <a:buAutoNum type="arabicPeriod"/>
              <a:tabLst>
                <a:tab pos="536575" algn="l"/>
              </a:tabLst>
            </a:pPr>
            <a:r>
              <a:rPr dirty="0"/>
              <a:t>	</a:t>
            </a:r>
            <a:r>
              <a:rPr sz="3400" spc="-120" dirty="0">
                <a:solidFill>
                  <a:srgbClr val="F8F3E1"/>
                </a:solidFill>
                <a:latin typeface="Verdana"/>
                <a:cs typeface="Verdana"/>
              </a:rPr>
              <a:t>T</a:t>
            </a:r>
            <a:r>
              <a:rPr sz="3400" spc="-50" dirty="0">
                <a:solidFill>
                  <a:srgbClr val="F8F3E1"/>
                </a:solidFill>
                <a:latin typeface="Verdana"/>
                <a:cs typeface="Verdana"/>
              </a:rPr>
              <a:t>h</a:t>
            </a:r>
            <a:r>
              <a:rPr sz="3400" spc="-80" dirty="0">
                <a:solidFill>
                  <a:srgbClr val="F8F3E1"/>
                </a:solidFill>
                <a:latin typeface="Verdana"/>
                <a:cs typeface="Verdana"/>
              </a:rPr>
              <a:t>e</a:t>
            </a:r>
            <a:r>
              <a:rPr sz="3400" spc="-45" dirty="0">
                <a:solidFill>
                  <a:srgbClr val="F8F3E1"/>
                </a:solidFill>
                <a:latin typeface="Verdana"/>
                <a:cs typeface="Verdana"/>
              </a:rPr>
              <a:t>n</a:t>
            </a:r>
            <a:r>
              <a:rPr sz="3400" spc="-365" dirty="0">
                <a:solidFill>
                  <a:srgbClr val="F8F3E1"/>
                </a:solidFill>
                <a:latin typeface="Verdana"/>
                <a:cs typeface="Verdana"/>
              </a:rPr>
              <a:t> </a:t>
            </a:r>
            <a:r>
              <a:rPr sz="3400" spc="60" dirty="0">
                <a:solidFill>
                  <a:srgbClr val="F8F3E1"/>
                </a:solidFill>
                <a:latin typeface="Verdana"/>
                <a:cs typeface="Verdana"/>
              </a:rPr>
              <a:t>d</a:t>
            </a:r>
            <a:r>
              <a:rPr sz="3400" spc="-155" dirty="0">
                <a:solidFill>
                  <a:srgbClr val="F8F3E1"/>
                </a:solidFill>
                <a:latin typeface="Verdana"/>
                <a:cs typeface="Verdana"/>
              </a:rPr>
              <a:t>a</a:t>
            </a:r>
            <a:r>
              <a:rPr sz="3400" spc="45" dirty="0">
                <a:solidFill>
                  <a:srgbClr val="F8F3E1"/>
                </a:solidFill>
                <a:latin typeface="Verdana"/>
                <a:cs typeface="Verdana"/>
              </a:rPr>
              <a:t>t</a:t>
            </a:r>
            <a:r>
              <a:rPr sz="3400" spc="-150" dirty="0">
                <a:solidFill>
                  <a:srgbClr val="F8F3E1"/>
                </a:solidFill>
                <a:latin typeface="Verdana"/>
                <a:cs typeface="Verdana"/>
              </a:rPr>
              <a:t>a</a:t>
            </a:r>
            <a:r>
              <a:rPr sz="3400" spc="-365" dirty="0">
                <a:solidFill>
                  <a:srgbClr val="F8F3E1"/>
                </a:solidFill>
                <a:latin typeface="Verdana"/>
                <a:cs typeface="Verdana"/>
              </a:rPr>
              <a:t> </a:t>
            </a:r>
            <a:r>
              <a:rPr sz="3400" spc="-80" dirty="0">
                <a:solidFill>
                  <a:srgbClr val="F8F3E1"/>
                </a:solidFill>
                <a:latin typeface="Verdana"/>
                <a:cs typeface="Verdana"/>
              </a:rPr>
              <a:t>v</a:t>
            </a:r>
            <a:r>
              <a:rPr sz="3400" spc="-25" dirty="0">
                <a:solidFill>
                  <a:srgbClr val="F8F3E1"/>
                </a:solidFill>
                <a:latin typeface="Verdana"/>
                <a:cs typeface="Verdana"/>
              </a:rPr>
              <a:t>i</a:t>
            </a:r>
            <a:r>
              <a:rPr sz="3400" spc="-85" dirty="0">
                <a:solidFill>
                  <a:srgbClr val="F8F3E1"/>
                </a:solidFill>
                <a:latin typeface="Verdana"/>
                <a:cs typeface="Verdana"/>
              </a:rPr>
              <a:t>s</a:t>
            </a:r>
            <a:r>
              <a:rPr sz="3400" spc="-80" dirty="0">
                <a:solidFill>
                  <a:srgbClr val="F8F3E1"/>
                </a:solidFill>
                <a:latin typeface="Verdana"/>
                <a:cs typeface="Verdana"/>
              </a:rPr>
              <a:t>u</a:t>
            </a:r>
            <a:r>
              <a:rPr sz="3400" spc="-155" dirty="0">
                <a:solidFill>
                  <a:srgbClr val="F8F3E1"/>
                </a:solidFill>
                <a:latin typeface="Verdana"/>
                <a:cs typeface="Verdana"/>
              </a:rPr>
              <a:t>a</a:t>
            </a:r>
            <a:r>
              <a:rPr sz="3400" spc="60" dirty="0">
                <a:solidFill>
                  <a:srgbClr val="F8F3E1"/>
                </a:solidFill>
                <a:latin typeface="Verdana"/>
                <a:cs typeface="Verdana"/>
              </a:rPr>
              <a:t>l</a:t>
            </a:r>
            <a:r>
              <a:rPr sz="3400" spc="-25" dirty="0">
                <a:solidFill>
                  <a:srgbClr val="F8F3E1"/>
                </a:solidFill>
                <a:latin typeface="Verdana"/>
                <a:cs typeface="Verdana"/>
              </a:rPr>
              <a:t>i</a:t>
            </a:r>
            <a:r>
              <a:rPr sz="3400" spc="-200" dirty="0">
                <a:solidFill>
                  <a:srgbClr val="F8F3E1"/>
                </a:solidFill>
                <a:latin typeface="Verdana"/>
                <a:cs typeface="Verdana"/>
              </a:rPr>
              <a:t>z</a:t>
            </a:r>
            <a:r>
              <a:rPr sz="3400" spc="-155" dirty="0">
                <a:solidFill>
                  <a:srgbClr val="F8F3E1"/>
                </a:solidFill>
                <a:latin typeface="Verdana"/>
                <a:cs typeface="Verdana"/>
              </a:rPr>
              <a:t>a</a:t>
            </a:r>
            <a:r>
              <a:rPr sz="3400" spc="45" dirty="0">
                <a:solidFill>
                  <a:srgbClr val="F8F3E1"/>
                </a:solidFill>
                <a:latin typeface="Verdana"/>
                <a:cs typeface="Verdana"/>
              </a:rPr>
              <a:t>t</a:t>
            </a:r>
            <a:r>
              <a:rPr sz="3400" spc="-25" dirty="0">
                <a:solidFill>
                  <a:srgbClr val="F8F3E1"/>
                </a:solidFill>
                <a:latin typeface="Verdana"/>
                <a:cs typeface="Verdana"/>
              </a:rPr>
              <a:t>i</a:t>
            </a:r>
            <a:r>
              <a:rPr sz="3400" spc="30" dirty="0">
                <a:solidFill>
                  <a:srgbClr val="F8F3E1"/>
                </a:solidFill>
                <a:latin typeface="Verdana"/>
                <a:cs typeface="Verdana"/>
              </a:rPr>
              <a:t>o</a:t>
            </a:r>
            <a:r>
              <a:rPr sz="3400" spc="-45" dirty="0">
                <a:solidFill>
                  <a:srgbClr val="F8F3E1"/>
                </a:solidFill>
                <a:latin typeface="Verdana"/>
                <a:cs typeface="Verdana"/>
              </a:rPr>
              <a:t>n</a:t>
            </a:r>
            <a:r>
              <a:rPr sz="3400" spc="-365" dirty="0">
                <a:solidFill>
                  <a:srgbClr val="F8F3E1"/>
                </a:solidFill>
                <a:latin typeface="Verdana"/>
                <a:cs typeface="Verdana"/>
              </a:rPr>
              <a:t> </a:t>
            </a:r>
            <a:r>
              <a:rPr sz="3400" spc="-120" dirty="0">
                <a:solidFill>
                  <a:srgbClr val="F8F3E1"/>
                </a:solidFill>
                <a:latin typeface="Verdana"/>
                <a:cs typeface="Verdana"/>
              </a:rPr>
              <a:t>w</a:t>
            </a:r>
            <a:r>
              <a:rPr sz="3400" spc="-50" dirty="0">
                <a:solidFill>
                  <a:srgbClr val="F8F3E1"/>
                </a:solidFill>
                <a:latin typeface="Verdana"/>
                <a:cs typeface="Verdana"/>
              </a:rPr>
              <a:t>h</a:t>
            </a:r>
            <a:r>
              <a:rPr sz="3400" spc="-25" dirty="0">
                <a:solidFill>
                  <a:srgbClr val="F8F3E1"/>
                </a:solidFill>
                <a:latin typeface="Verdana"/>
                <a:cs typeface="Verdana"/>
              </a:rPr>
              <a:t>i</a:t>
            </a:r>
            <a:r>
              <a:rPr sz="3400" spc="110" dirty="0">
                <a:solidFill>
                  <a:srgbClr val="F8F3E1"/>
                </a:solidFill>
                <a:latin typeface="Verdana"/>
                <a:cs typeface="Verdana"/>
              </a:rPr>
              <a:t>c</a:t>
            </a:r>
            <a:r>
              <a:rPr sz="3400" spc="-45" dirty="0">
                <a:solidFill>
                  <a:srgbClr val="F8F3E1"/>
                </a:solidFill>
                <a:latin typeface="Verdana"/>
                <a:cs typeface="Verdana"/>
              </a:rPr>
              <a:t>h</a:t>
            </a:r>
            <a:r>
              <a:rPr sz="3400" spc="-365" dirty="0">
                <a:solidFill>
                  <a:srgbClr val="F8F3E1"/>
                </a:solidFill>
                <a:latin typeface="Verdana"/>
                <a:cs typeface="Verdana"/>
              </a:rPr>
              <a:t> </a:t>
            </a:r>
            <a:r>
              <a:rPr sz="3400" spc="60" dirty="0">
                <a:solidFill>
                  <a:srgbClr val="F8F3E1"/>
                </a:solidFill>
                <a:latin typeface="Verdana"/>
                <a:cs typeface="Verdana"/>
              </a:rPr>
              <a:t>p</a:t>
            </a:r>
            <a:r>
              <a:rPr sz="3400" spc="-45" dirty="0">
                <a:solidFill>
                  <a:srgbClr val="F8F3E1"/>
                </a:solidFill>
                <a:latin typeface="Verdana"/>
                <a:cs typeface="Verdana"/>
              </a:rPr>
              <a:t>r</a:t>
            </a:r>
            <a:r>
              <a:rPr sz="3400" spc="30" dirty="0">
                <a:solidFill>
                  <a:srgbClr val="F8F3E1"/>
                </a:solidFill>
                <a:latin typeface="Verdana"/>
                <a:cs typeface="Verdana"/>
              </a:rPr>
              <a:t>o</a:t>
            </a:r>
            <a:r>
              <a:rPr sz="3400" spc="-80" dirty="0">
                <a:solidFill>
                  <a:srgbClr val="F8F3E1"/>
                </a:solidFill>
                <a:latin typeface="Verdana"/>
                <a:cs typeface="Verdana"/>
              </a:rPr>
              <a:t>v</a:t>
            </a:r>
            <a:r>
              <a:rPr sz="3400" spc="-25" dirty="0">
                <a:solidFill>
                  <a:srgbClr val="F8F3E1"/>
                </a:solidFill>
                <a:latin typeface="Verdana"/>
                <a:cs typeface="Verdana"/>
              </a:rPr>
              <a:t>i</a:t>
            </a:r>
            <a:r>
              <a:rPr sz="3400" spc="60" dirty="0">
                <a:solidFill>
                  <a:srgbClr val="F8F3E1"/>
                </a:solidFill>
                <a:latin typeface="Verdana"/>
                <a:cs typeface="Verdana"/>
              </a:rPr>
              <a:t>d</a:t>
            </a:r>
            <a:r>
              <a:rPr sz="3400" spc="-80" dirty="0">
                <a:solidFill>
                  <a:srgbClr val="F8F3E1"/>
                </a:solidFill>
                <a:latin typeface="Verdana"/>
                <a:cs typeface="Verdana"/>
              </a:rPr>
              <a:t>es</a:t>
            </a:r>
            <a:r>
              <a:rPr sz="3400" spc="-365" dirty="0">
                <a:solidFill>
                  <a:srgbClr val="F8F3E1"/>
                </a:solidFill>
                <a:latin typeface="Verdana"/>
                <a:cs typeface="Verdana"/>
              </a:rPr>
              <a:t> </a:t>
            </a:r>
            <a:r>
              <a:rPr sz="3400" spc="-155" dirty="0">
                <a:solidFill>
                  <a:srgbClr val="F8F3E1"/>
                </a:solidFill>
                <a:latin typeface="Verdana"/>
                <a:cs typeface="Verdana"/>
              </a:rPr>
              <a:t>a</a:t>
            </a:r>
            <a:r>
              <a:rPr sz="3400" spc="-45" dirty="0">
                <a:solidFill>
                  <a:srgbClr val="F8F3E1"/>
                </a:solidFill>
                <a:latin typeface="Verdana"/>
                <a:cs typeface="Verdana"/>
              </a:rPr>
              <a:t>n</a:t>
            </a:r>
            <a:r>
              <a:rPr sz="3400" spc="-365" dirty="0">
                <a:solidFill>
                  <a:srgbClr val="F8F3E1"/>
                </a:solidFill>
                <a:latin typeface="Verdana"/>
                <a:cs typeface="Verdana"/>
              </a:rPr>
              <a:t> </a:t>
            </a:r>
            <a:r>
              <a:rPr sz="3400" spc="-80" dirty="0">
                <a:solidFill>
                  <a:srgbClr val="F8F3E1"/>
                </a:solidFill>
                <a:latin typeface="Verdana"/>
                <a:cs typeface="Verdana"/>
              </a:rPr>
              <a:t>e</a:t>
            </a:r>
            <a:r>
              <a:rPr sz="3400" spc="-315" dirty="0">
                <a:solidFill>
                  <a:srgbClr val="F8F3E1"/>
                </a:solidFill>
                <a:latin typeface="Verdana"/>
                <a:cs typeface="Verdana"/>
              </a:rPr>
              <a:t>x</a:t>
            </a:r>
            <a:r>
              <a:rPr sz="3400" spc="110" dirty="0">
                <a:solidFill>
                  <a:srgbClr val="F8F3E1"/>
                </a:solidFill>
                <a:latin typeface="Verdana"/>
                <a:cs typeface="Verdana"/>
              </a:rPr>
              <a:t>c</a:t>
            </a:r>
            <a:r>
              <a:rPr sz="3400" spc="-75" dirty="0">
                <a:solidFill>
                  <a:srgbClr val="F8F3E1"/>
                </a:solidFill>
                <a:latin typeface="Verdana"/>
                <a:cs typeface="Verdana"/>
              </a:rPr>
              <a:t>e</a:t>
            </a:r>
            <a:r>
              <a:rPr sz="3400" spc="60" dirty="0">
                <a:solidFill>
                  <a:srgbClr val="F8F3E1"/>
                </a:solidFill>
                <a:latin typeface="Verdana"/>
                <a:cs typeface="Verdana"/>
              </a:rPr>
              <a:t>l</a:t>
            </a:r>
            <a:r>
              <a:rPr sz="3400" spc="55" dirty="0">
                <a:solidFill>
                  <a:srgbClr val="F8F3E1"/>
                </a:solidFill>
                <a:latin typeface="Verdana"/>
                <a:cs typeface="Verdana"/>
              </a:rPr>
              <a:t>l</a:t>
            </a:r>
            <a:r>
              <a:rPr sz="3400" spc="-75" dirty="0">
                <a:solidFill>
                  <a:srgbClr val="F8F3E1"/>
                </a:solidFill>
                <a:latin typeface="Verdana"/>
                <a:cs typeface="Verdana"/>
              </a:rPr>
              <a:t>e</a:t>
            </a:r>
            <a:r>
              <a:rPr sz="3400" spc="-50" dirty="0">
                <a:solidFill>
                  <a:srgbClr val="F8F3E1"/>
                </a:solidFill>
                <a:latin typeface="Verdana"/>
                <a:cs typeface="Verdana"/>
              </a:rPr>
              <a:t>n</a:t>
            </a:r>
            <a:r>
              <a:rPr sz="3400" spc="50" dirty="0">
                <a:solidFill>
                  <a:srgbClr val="F8F3E1"/>
                </a:solidFill>
                <a:latin typeface="Verdana"/>
                <a:cs typeface="Verdana"/>
              </a:rPr>
              <a:t>t  </a:t>
            </a:r>
            <a:r>
              <a:rPr sz="3400" spc="-120" dirty="0">
                <a:solidFill>
                  <a:srgbClr val="F8F3E1"/>
                </a:solidFill>
                <a:latin typeface="Verdana"/>
                <a:cs typeface="Verdana"/>
              </a:rPr>
              <a:t>w</a:t>
            </a:r>
            <a:r>
              <a:rPr sz="3400" spc="-155" dirty="0">
                <a:solidFill>
                  <a:srgbClr val="F8F3E1"/>
                </a:solidFill>
                <a:latin typeface="Verdana"/>
                <a:cs typeface="Verdana"/>
              </a:rPr>
              <a:t>a</a:t>
            </a:r>
            <a:r>
              <a:rPr sz="3400" spc="-85" dirty="0">
                <a:solidFill>
                  <a:srgbClr val="F8F3E1"/>
                </a:solidFill>
                <a:latin typeface="Verdana"/>
                <a:cs typeface="Verdana"/>
              </a:rPr>
              <a:t>y</a:t>
            </a:r>
            <a:r>
              <a:rPr sz="3400" spc="-365" dirty="0">
                <a:solidFill>
                  <a:srgbClr val="F8F3E1"/>
                </a:solidFill>
                <a:latin typeface="Verdana"/>
                <a:cs typeface="Verdana"/>
              </a:rPr>
              <a:t> </a:t>
            </a:r>
            <a:r>
              <a:rPr sz="3400" spc="45" dirty="0">
                <a:solidFill>
                  <a:srgbClr val="F8F3E1"/>
                </a:solidFill>
                <a:latin typeface="Verdana"/>
                <a:cs typeface="Verdana"/>
              </a:rPr>
              <a:t>t</a:t>
            </a:r>
            <a:r>
              <a:rPr sz="3400" spc="35" dirty="0">
                <a:solidFill>
                  <a:srgbClr val="F8F3E1"/>
                </a:solidFill>
                <a:latin typeface="Verdana"/>
                <a:cs typeface="Verdana"/>
              </a:rPr>
              <a:t>o</a:t>
            </a:r>
            <a:r>
              <a:rPr sz="3400" spc="-365" dirty="0">
                <a:solidFill>
                  <a:srgbClr val="F8F3E1"/>
                </a:solidFill>
                <a:latin typeface="Verdana"/>
                <a:cs typeface="Verdana"/>
              </a:rPr>
              <a:t> </a:t>
            </a:r>
            <a:r>
              <a:rPr sz="3400" spc="-85" dirty="0">
                <a:solidFill>
                  <a:srgbClr val="F8F3E1"/>
                </a:solidFill>
                <a:latin typeface="Verdana"/>
                <a:cs typeface="Verdana"/>
              </a:rPr>
              <a:t>s</a:t>
            </a:r>
            <a:r>
              <a:rPr sz="3400" spc="-80" dirty="0">
                <a:solidFill>
                  <a:srgbClr val="F8F3E1"/>
                </a:solidFill>
                <a:latin typeface="Verdana"/>
                <a:cs typeface="Verdana"/>
              </a:rPr>
              <a:t>e</a:t>
            </a:r>
            <a:r>
              <a:rPr sz="3400" spc="-75" dirty="0">
                <a:solidFill>
                  <a:srgbClr val="F8F3E1"/>
                </a:solidFill>
                <a:latin typeface="Verdana"/>
                <a:cs typeface="Verdana"/>
              </a:rPr>
              <a:t>e</a:t>
            </a:r>
            <a:r>
              <a:rPr sz="3400" spc="-365" dirty="0">
                <a:solidFill>
                  <a:srgbClr val="F8F3E1"/>
                </a:solidFill>
                <a:latin typeface="Verdana"/>
                <a:cs typeface="Verdana"/>
              </a:rPr>
              <a:t> </a:t>
            </a:r>
            <a:r>
              <a:rPr sz="3400" spc="-155" dirty="0">
                <a:solidFill>
                  <a:srgbClr val="F8F3E1"/>
                </a:solidFill>
                <a:latin typeface="Verdana"/>
                <a:cs typeface="Verdana"/>
              </a:rPr>
              <a:t>a</a:t>
            </a:r>
            <a:r>
              <a:rPr sz="3400" spc="-50" dirty="0">
                <a:solidFill>
                  <a:srgbClr val="F8F3E1"/>
                </a:solidFill>
                <a:latin typeface="Verdana"/>
                <a:cs typeface="Verdana"/>
              </a:rPr>
              <a:t>n</a:t>
            </a:r>
            <a:r>
              <a:rPr sz="3400" spc="65" dirty="0">
                <a:solidFill>
                  <a:srgbClr val="F8F3E1"/>
                </a:solidFill>
                <a:latin typeface="Verdana"/>
                <a:cs typeface="Verdana"/>
              </a:rPr>
              <a:t>d</a:t>
            </a:r>
            <a:r>
              <a:rPr sz="3400" spc="-365" dirty="0">
                <a:solidFill>
                  <a:srgbClr val="F8F3E1"/>
                </a:solidFill>
                <a:latin typeface="Verdana"/>
                <a:cs typeface="Verdana"/>
              </a:rPr>
              <a:t> </a:t>
            </a:r>
            <a:r>
              <a:rPr sz="3400" spc="-80" dirty="0">
                <a:solidFill>
                  <a:srgbClr val="F8F3E1"/>
                </a:solidFill>
                <a:latin typeface="Verdana"/>
                <a:cs typeface="Verdana"/>
              </a:rPr>
              <a:t>u</a:t>
            </a:r>
            <a:r>
              <a:rPr sz="3400" spc="-50" dirty="0">
                <a:solidFill>
                  <a:srgbClr val="F8F3E1"/>
                </a:solidFill>
                <a:latin typeface="Verdana"/>
                <a:cs typeface="Verdana"/>
              </a:rPr>
              <a:t>n</a:t>
            </a:r>
            <a:r>
              <a:rPr sz="3400" spc="60" dirty="0">
                <a:solidFill>
                  <a:srgbClr val="F8F3E1"/>
                </a:solidFill>
                <a:latin typeface="Verdana"/>
                <a:cs typeface="Verdana"/>
              </a:rPr>
              <a:t>d</a:t>
            </a:r>
            <a:r>
              <a:rPr sz="3400" spc="-80" dirty="0">
                <a:solidFill>
                  <a:srgbClr val="F8F3E1"/>
                </a:solidFill>
                <a:latin typeface="Verdana"/>
                <a:cs typeface="Verdana"/>
              </a:rPr>
              <a:t>e</a:t>
            </a:r>
            <a:r>
              <a:rPr sz="3400" spc="-45" dirty="0">
                <a:solidFill>
                  <a:srgbClr val="F8F3E1"/>
                </a:solidFill>
                <a:latin typeface="Verdana"/>
                <a:cs typeface="Verdana"/>
              </a:rPr>
              <a:t>r</a:t>
            </a:r>
            <a:r>
              <a:rPr sz="3400" spc="-85" dirty="0">
                <a:solidFill>
                  <a:srgbClr val="F8F3E1"/>
                </a:solidFill>
                <a:latin typeface="Verdana"/>
                <a:cs typeface="Verdana"/>
              </a:rPr>
              <a:t>s</a:t>
            </a:r>
            <a:r>
              <a:rPr sz="3400" spc="45" dirty="0">
                <a:solidFill>
                  <a:srgbClr val="F8F3E1"/>
                </a:solidFill>
                <a:latin typeface="Verdana"/>
                <a:cs typeface="Verdana"/>
              </a:rPr>
              <a:t>t</a:t>
            </a:r>
            <a:r>
              <a:rPr sz="3400" spc="-155" dirty="0">
                <a:solidFill>
                  <a:srgbClr val="F8F3E1"/>
                </a:solidFill>
                <a:latin typeface="Verdana"/>
                <a:cs typeface="Verdana"/>
              </a:rPr>
              <a:t>a</a:t>
            </a:r>
            <a:r>
              <a:rPr sz="3400" spc="-50" dirty="0">
                <a:solidFill>
                  <a:srgbClr val="F8F3E1"/>
                </a:solidFill>
                <a:latin typeface="Verdana"/>
                <a:cs typeface="Verdana"/>
              </a:rPr>
              <a:t>n</a:t>
            </a:r>
            <a:r>
              <a:rPr sz="3400" spc="65" dirty="0">
                <a:solidFill>
                  <a:srgbClr val="F8F3E1"/>
                </a:solidFill>
                <a:latin typeface="Verdana"/>
                <a:cs typeface="Verdana"/>
              </a:rPr>
              <a:t>d</a:t>
            </a:r>
            <a:r>
              <a:rPr sz="3400" spc="-365" dirty="0">
                <a:solidFill>
                  <a:srgbClr val="F8F3E1"/>
                </a:solidFill>
                <a:latin typeface="Verdana"/>
                <a:cs typeface="Verdana"/>
              </a:rPr>
              <a:t> </a:t>
            </a:r>
            <a:r>
              <a:rPr sz="3400" spc="45" dirty="0">
                <a:solidFill>
                  <a:srgbClr val="F8F3E1"/>
                </a:solidFill>
                <a:latin typeface="Verdana"/>
                <a:cs typeface="Verdana"/>
              </a:rPr>
              <a:t>t</a:t>
            </a:r>
            <a:r>
              <a:rPr sz="3400" spc="-45" dirty="0">
                <a:solidFill>
                  <a:srgbClr val="F8F3E1"/>
                </a:solidFill>
                <a:latin typeface="Verdana"/>
                <a:cs typeface="Verdana"/>
              </a:rPr>
              <a:t>r</a:t>
            </a:r>
            <a:r>
              <a:rPr sz="3400" spc="-80" dirty="0">
                <a:solidFill>
                  <a:srgbClr val="F8F3E1"/>
                </a:solidFill>
                <a:latin typeface="Verdana"/>
                <a:cs typeface="Verdana"/>
              </a:rPr>
              <a:t>e</a:t>
            </a:r>
            <a:r>
              <a:rPr sz="3400" spc="-50" dirty="0">
                <a:solidFill>
                  <a:srgbClr val="F8F3E1"/>
                </a:solidFill>
                <a:latin typeface="Verdana"/>
                <a:cs typeface="Verdana"/>
              </a:rPr>
              <a:t>n</a:t>
            </a:r>
            <a:r>
              <a:rPr sz="3400" spc="60" dirty="0">
                <a:solidFill>
                  <a:srgbClr val="F8F3E1"/>
                </a:solidFill>
                <a:latin typeface="Verdana"/>
                <a:cs typeface="Verdana"/>
              </a:rPr>
              <a:t>d</a:t>
            </a:r>
            <a:r>
              <a:rPr sz="3400" spc="-85" dirty="0">
                <a:solidFill>
                  <a:srgbClr val="F8F3E1"/>
                </a:solidFill>
                <a:latin typeface="Verdana"/>
                <a:cs typeface="Verdana"/>
              </a:rPr>
              <a:t>s</a:t>
            </a:r>
            <a:r>
              <a:rPr sz="3400" spc="-340" dirty="0">
                <a:solidFill>
                  <a:srgbClr val="F8F3E1"/>
                </a:solidFill>
                <a:latin typeface="Verdana"/>
                <a:cs typeface="Verdana"/>
              </a:rPr>
              <a:t>,</a:t>
            </a:r>
            <a:r>
              <a:rPr sz="3400" spc="-365" dirty="0">
                <a:solidFill>
                  <a:srgbClr val="F8F3E1"/>
                </a:solidFill>
                <a:latin typeface="Verdana"/>
                <a:cs typeface="Verdana"/>
              </a:rPr>
              <a:t> </a:t>
            </a:r>
            <a:r>
              <a:rPr sz="3400" spc="30" dirty="0">
                <a:solidFill>
                  <a:srgbClr val="F8F3E1"/>
                </a:solidFill>
                <a:latin typeface="Verdana"/>
                <a:cs typeface="Verdana"/>
              </a:rPr>
              <a:t>o</a:t>
            </a:r>
            <a:r>
              <a:rPr sz="3400" spc="-80" dirty="0">
                <a:solidFill>
                  <a:srgbClr val="F8F3E1"/>
                </a:solidFill>
                <a:latin typeface="Verdana"/>
                <a:cs typeface="Verdana"/>
              </a:rPr>
              <a:t>u</a:t>
            </a:r>
            <a:r>
              <a:rPr sz="3400" spc="45" dirty="0">
                <a:solidFill>
                  <a:srgbClr val="F8F3E1"/>
                </a:solidFill>
                <a:latin typeface="Verdana"/>
                <a:cs typeface="Verdana"/>
              </a:rPr>
              <a:t>t</a:t>
            </a:r>
            <a:r>
              <a:rPr sz="3400" spc="60" dirty="0">
                <a:solidFill>
                  <a:srgbClr val="F8F3E1"/>
                </a:solidFill>
                <a:latin typeface="Verdana"/>
                <a:cs typeface="Verdana"/>
              </a:rPr>
              <a:t>l</a:t>
            </a:r>
            <a:r>
              <a:rPr sz="3400" spc="-25" dirty="0">
                <a:solidFill>
                  <a:srgbClr val="F8F3E1"/>
                </a:solidFill>
                <a:latin typeface="Verdana"/>
                <a:cs typeface="Verdana"/>
              </a:rPr>
              <a:t>i</a:t>
            </a:r>
            <a:r>
              <a:rPr sz="3400" spc="-80" dirty="0">
                <a:solidFill>
                  <a:srgbClr val="F8F3E1"/>
                </a:solidFill>
                <a:latin typeface="Verdana"/>
                <a:cs typeface="Verdana"/>
              </a:rPr>
              <a:t>e</a:t>
            </a:r>
            <a:r>
              <a:rPr sz="3400" spc="-45" dirty="0">
                <a:solidFill>
                  <a:srgbClr val="F8F3E1"/>
                </a:solidFill>
                <a:latin typeface="Verdana"/>
                <a:cs typeface="Verdana"/>
              </a:rPr>
              <a:t>r</a:t>
            </a:r>
            <a:r>
              <a:rPr sz="3400" spc="-85" dirty="0">
                <a:solidFill>
                  <a:srgbClr val="F8F3E1"/>
                </a:solidFill>
                <a:latin typeface="Verdana"/>
                <a:cs typeface="Verdana"/>
              </a:rPr>
              <a:t>s</a:t>
            </a:r>
            <a:r>
              <a:rPr sz="3400" spc="-340" dirty="0">
                <a:solidFill>
                  <a:srgbClr val="F8F3E1"/>
                </a:solidFill>
                <a:latin typeface="Verdana"/>
                <a:cs typeface="Verdana"/>
              </a:rPr>
              <a:t>,</a:t>
            </a:r>
            <a:r>
              <a:rPr sz="3400" spc="-365" dirty="0">
                <a:solidFill>
                  <a:srgbClr val="F8F3E1"/>
                </a:solidFill>
                <a:latin typeface="Verdana"/>
                <a:cs typeface="Verdana"/>
              </a:rPr>
              <a:t> </a:t>
            </a:r>
            <a:r>
              <a:rPr sz="3400" spc="-150" dirty="0">
                <a:solidFill>
                  <a:srgbClr val="F8F3E1"/>
                </a:solidFill>
                <a:latin typeface="Verdana"/>
                <a:cs typeface="Verdana"/>
              </a:rPr>
              <a:t>a</a:t>
            </a:r>
            <a:r>
              <a:rPr sz="3400" spc="-50" dirty="0">
                <a:solidFill>
                  <a:srgbClr val="F8F3E1"/>
                </a:solidFill>
                <a:latin typeface="Verdana"/>
                <a:cs typeface="Verdana"/>
              </a:rPr>
              <a:t>n</a:t>
            </a:r>
            <a:r>
              <a:rPr sz="3400" spc="45" dirty="0">
                <a:solidFill>
                  <a:srgbClr val="F8F3E1"/>
                </a:solidFill>
                <a:latin typeface="Verdana"/>
                <a:cs typeface="Verdana"/>
              </a:rPr>
              <a:t>d  </a:t>
            </a:r>
            <a:r>
              <a:rPr sz="3400" spc="60" dirty="0">
                <a:solidFill>
                  <a:srgbClr val="F8F3E1"/>
                </a:solidFill>
                <a:latin typeface="Verdana"/>
                <a:cs typeface="Verdana"/>
              </a:rPr>
              <a:t>p</a:t>
            </a:r>
            <a:r>
              <a:rPr sz="3400" spc="-155" dirty="0">
                <a:solidFill>
                  <a:srgbClr val="F8F3E1"/>
                </a:solidFill>
                <a:latin typeface="Verdana"/>
                <a:cs typeface="Verdana"/>
              </a:rPr>
              <a:t>a</a:t>
            </a:r>
            <a:r>
              <a:rPr sz="3400" spc="45" dirty="0">
                <a:solidFill>
                  <a:srgbClr val="F8F3E1"/>
                </a:solidFill>
                <a:latin typeface="Verdana"/>
                <a:cs typeface="Verdana"/>
              </a:rPr>
              <a:t>tt</a:t>
            </a:r>
            <a:r>
              <a:rPr sz="3400" spc="-80" dirty="0">
                <a:solidFill>
                  <a:srgbClr val="F8F3E1"/>
                </a:solidFill>
                <a:latin typeface="Verdana"/>
                <a:cs typeface="Verdana"/>
              </a:rPr>
              <a:t>e</a:t>
            </a:r>
            <a:r>
              <a:rPr sz="3400" spc="-45" dirty="0">
                <a:solidFill>
                  <a:srgbClr val="F8F3E1"/>
                </a:solidFill>
                <a:latin typeface="Verdana"/>
                <a:cs typeface="Verdana"/>
              </a:rPr>
              <a:t>r</a:t>
            </a:r>
            <a:r>
              <a:rPr sz="3400" spc="-50" dirty="0">
                <a:solidFill>
                  <a:srgbClr val="F8F3E1"/>
                </a:solidFill>
                <a:latin typeface="Verdana"/>
                <a:cs typeface="Verdana"/>
              </a:rPr>
              <a:t>n</a:t>
            </a:r>
            <a:r>
              <a:rPr sz="3400" spc="-80" dirty="0">
                <a:solidFill>
                  <a:srgbClr val="F8F3E1"/>
                </a:solidFill>
                <a:latin typeface="Verdana"/>
                <a:cs typeface="Verdana"/>
              </a:rPr>
              <a:t>s</a:t>
            </a:r>
            <a:r>
              <a:rPr sz="3400" spc="-365" dirty="0">
                <a:solidFill>
                  <a:srgbClr val="F8F3E1"/>
                </a:solidFill>
                <a:latin typeface="Verdana"/>
                <a:cs typeface="Verdana"/>
              </a:rPr>
              <a:t> </a:t>
            </a:r>
            <a:r>
              <a:rPr sz="3400" spc="-25" dirty="0">
                <a:solidFill>
                  <a:srgbClr val="F8F3E1"/>
                </a:solidFill>
                <a:latin typeface="Verdana"/>
                <a:cs typeface="Verdana"/>
              </a:rPr>
              <a:t>i</a:t>
            </a:r>
            <a:r>
              <a:rPr sz="3400" spc="-45" dirty="0">
                <a:solidFill>
                  <a:srgbClr val="F8F3E1"/>
                </a:solidFill>
                <a:latin typeface="Verdana"/>
                <a:cs typeface="Verdana"/>
              </a:rPr>
              <a:t>n</a:t>
            </a:r>
            <a:r>
              <a:rPr sz="3400" spc="-365" dirty="0">
                <a:solidFill>
                  <a:srgbClr val="F8F3E1"/>
                </a:solidFill>
                <a:latin typeface="Verdana"/>
                <a:cs typeface="Verdana"/>
              </a:rPr>
              <a:t> </a:t>
            </a:r>
            <a:r>
              <a:rPr sz="3400" spc="60" dirty="0">
                <a:solidFill>
                  <a:srgbClr val="F8F3E1"/>
                </a:solidFill>
                <a:latin typeface="Verdana"/>
                <a:cs typeface="Verdana"/>
              </a:rPr>
              <a:t>d</a:t>
            </a:r>
            <a:r>
              <a:rPr sz="3400" spc="-155" dirty="0">
                <a:solidFill>
                  <a:srgbClr val="F8F3E1"/>
                </a:solidFill>
                <a:latin typeface="Verdana"/>
                <a:cs typeface="Verdana"/>
              </a:rPr>
              <a:t>a</a:t>
            </a:r>
            <a:r>
              <a:rPr sz="3400" spc="45" dirty="0">
                <a:solidFill>
                  <a:srgbClr val="F8F3E1"/>
                </a:solidFill>
                <a:latin typeface="Verdana"/>
                <a:cs typeface="Verdana"/>
              </a:rPr>
              <a:t>t</a:t>
            </a:r>
            <a:r>
              <a:rPr sz="3400" spc="-155" dirty="0">
                <a:solidFill>
                  <a:srgbClr val="F8F3E1"/>
                </a:solidFill>
                <a:latin typeface="Verdana"/>
                <a:cs typeface="Verdana"/>
              </a:rPr>
              <a:t>a</a:t>
            </a:r>
            <a:r>
              <a:rPr sz="3400" spc="-345" dirty="0">
                <a:solidFill>
                  <a:srgbClr val="F8F3E1"/>
                </a:solidFill>
                <a:latin typeface="Verdana"/>
                <a:cs typeface="Verdana"/>
              </a:rPr>
              <a:t>.</a:t>
            </a:r>
            <a:endParaRPr sz="340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E1E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44060" y="1799642"/>
            <a:ext cx="17844135" cy="8487410"/>
            <a:chOff x="444060" y="1799642"/>
            <a:chExt cx="17844135" cy="8487410"/>
          </a:xfrm>
        </p:grpSpPr>
        <p:sp>
          <p:nvSpPr>
            <p:cNvPr id="4" name="object 4"/>
            <p:cNvSpPr/>
            <p:nvPr/>
          </p:nvSpPr>
          <p:spPr>
            <a:xfrm>
              <a:off x="3531111" y="1799642"/>
              <a:ext cx="14757400" cy="7532370"/>
            </a:xfrm>
            <a:custGeom>
              <a:avLst/>
              <a:gdLst/>
              <a:ahLst/>
              <a:cxnLst/>
              <a:rect l="l" t="t" r="r" b="b"/>
              <a:pathLst>
                <a:path w="14757400" h="7532370">
                  <a:moveTo>
                    <a:pt x="14756888" y="0"/>
                  </a:moveTo>
                  <a:lnTo>
                    <a:pt x="0" y="5452655"/>
                  </a:lnTo>
                  <a:lnTo>
                    <a:pt x="14756888" y="7531991"/>
                  </a:lnTo>
                  <a:lnTo>
                    <a:pt x="14756888" y="0"/>
                  </a:lnTo>
                  <a:close/>
                </a:path>
              </a:pathLst>
            </a:custGeom>
            <a:solidFill>
              <a:srgbClr val="EFE8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4060" y="3403614"/>
              <a:ext cx="6825435" cy="688338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21929" y="1666069"/>
            <a:ext cx="684847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spc="975" dirty="0">
                <a:solidFill>
                  <a:srgbClr val="F15E3D"/>
                </a:solidFill>
              </a:rPr>
              <a:t>C</a:t>
            </a:r>
            <a:r>
              <a:rPr sz="9000" spc="170" dirty="0">
                <a:solidFill>
                  <a:srgbClr val="F15E3D"/>
                </a:solidFill>
              </a:rPr>
              <a:t>o</a:t>
            </a:r>
            <a:r>
              <a:rPr sz="9000" spc="-10" dirty="0">
                <a:solidFill>
                  <a:srgbClr val="F15E3D"/>
                </a:solidFill>
              </a:rPr>
              <a:t>n</a:t>
            </a:r>
            <a:r>
              <a:rPr sz="9000" spc="390" dirty="0">
                <a:solidFill>
                  <a:srgbClr val="F15E3D"/>
                </a:solidFill>
              </a:rPr>
              <a:t>c</a:t>
            </a:r>
            <a:r>
              <a:rPr sz="9000" spc="105" dirty="0">
                <a:solidFill>
                  <a:srgbClr val="F15E3D"/>
                </a:solidFill>
              </a:rPr>
              <a:t>l</a:t>
            </a:r>
            <a:r>
              <a:rPr sz="9000" spc="-10" dirty="0">
                <a:solidFill>
                  <a:srgbClr val="F15E3D"/>
                </a:solidFill>
              </a:rPr>
              <a:t>u</a:t>
            </a:r>
            <a:r>
              <a:rPr sz="9000" spc="195" dirty="0">
                <a:solidFill>
                  <a:srgbClr val="F15E3D"/>
                </a:solidFill>
              </a:rPr>
              <a:t>s</a:t>
            </a:r>
            <a:r>
              <a:rPr sz="9000" spc="105" dirty="0">
                <a:solidFill>
                  <a:srgbClr val="F15E3D"/>
                </a:solidFill>
              </a:rPr>
              <a:t>i</a:t>
            </a:r>
            <a:r>
              <a:rPr sz="9000" spc="170" dirty="0">
                <a:solidFill>
                  <a:srgbClr val="F15E3D"/>
                </a:solidFill>
              </a:rPr>
              <a:t>o</a:t>
            </a:r>
            <a:r>
              <a:rPr sz="9000" spc="-10" dirty="0">
                <a:solidFill>
                  <a:srgbClr val="F15E3D"/>
                </a:solidFill>
              </a:rPr>
              <a:t>n</a:t>
            </a:r>
            <a:r>
              <a:rPr sz="9000" spc="-390" dirty="0">
                <a:solidFill>
                  <a:srgbClr val="F15E3D"/>
                </a:solidFill>
              </a:rPr>
              <a:t>:</a:t>
            </a:r>
            <a:endParaRPr sz="9000"/>
          </a:p>
        </p:txBody>
      </p:sp>
      <p:sp>
        <p:nvSpPr>
          <p:cNvPr id="7" name="object 7"/>
          <p:cNvSpPr txBox="1"/>
          <p:nvPr/>
        </p:nvSpPr>
        <p:spPr>
          <a:xfrm>
            <a:off x="9978408" y="4904628"/>
            <a:ext cx="5628640" cy="2908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985">
              <a:lnSpc>
                <a:spcPct val="114599"/>
              </a:lnSpc>
              <a:spcBef>
                <a:spcPts val="100"/>
              </a:spcBef>
            </a:pPr>
            <a:r>
              <a:rPr sz="2400" spc="-65" dirty="0">
                <a:solidFill>
                  <a:srgbClr val="233245"/>
                </a:solidFill>
                <a:latin typeface="Arial MT"/>
                <a:cs typeface="Arial MT"/>
              </a:rPr>
              <a:t>Recommendation</a:t>
            </a:r>
            <a:r>
              <a:rPr sz="2400" spc="-45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2400" spc="-85" dirty="0">
                <a:solidFill>
                  <a:srgbClr val="233245"/>
                </a:solidFill>
                <a:latin typeface="Arial MT"/>
                <a:cs typeface="Arial MT"/>
              </a:rPr>
              <a:t>systems</a:t>
            </a:r>
            <a:r>
              <a:rPr sz="2400" spc="-45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2400" spc="15" dirty="0">
                <a:solidFill>
                  <a:srgbClr val="233245"/>
                </a:solidFill>
                <a:latin typeface="Arial MT"/>
                <a:cs typeface="Arial MT"/>
              </a:rPr>
              <a:t>provide</a:t>
            </a:r>
            <a:r>
              <a:rPr sz="2400" spc="-45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2400" spc="5" dirty="0">
                <a:solidFill>
                  <a:srgbClr val="233245"/>
                </a:solidFill>
                <a:latin typeface="Arial MT"/>
                <a:cs typeface="Arial MT"/>
              </a:rPr>
              <a:t>content </a:t>
            </a:r>
            <a:r>
              <a:rPr sz="2400" spc="-655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2400" spc="90" dirty="0">
                <a:solidFill>
                  <a:srgbClr val="233245"/>
                </a:solidFill>
                <a:latin typeface="Arial MT"/>
                <a:cs typeface="Arial MT"/>
              </a:rPr>
              <a:t>for </a:t>
            </a:r>
            <a:r>
              <a:rPr sz="2400" spc="-114" dirty="0">
                <a:solidFill>
                  <a:srgbClr val="233245"/>
                </a:solidFill>
                <a:latin typeface="Arial MT"/>
                <a:cs typeface="Arial MT"/>
              </a:rPr>
              <a:t>us </a:t>
            </a:r>
            <a:r>
              <a:rPr sz="2400" spc="70" dirty="0">
                <a:solidFill>
                  <a:srgbClr val="233245"/>
                </a:solidFill>
                <a:latin typeface="Arial MT"/>
                <a:cs typeface="Arial MT"/>
              </a:rPr>
              <a:t>by </a:t>
            </a:r>
            <a:r>
              <a:rPr sz="2400" spc="20" dirty="0">
                <a:solidFill>
                  <a:srgbClr val="233245"/>
                </a:solidFill>
                <a:latin typeface="Arial MT"/>
                <a:cs typeface="Arial MT"/>
              </a:rPr>
              <a:t>taking </a:t>
            </a:r>
            <a:r>
              <a:rPr sz="2400" spc="55" dirty="0">
                <a:solidFill>
                  <a:srgbClr val="233245"/>
                </a:solidFill>
                <a:latin typeface="Arial MT"/>
                <a:cs typeface="Arial MT"/>
              </a:rPr>
              <a:t>what </a:t>
            </a:r>
            <a:r>
              <a:rPr sz="2400" spc="15" dirty="0">
                <a:solidFill>
                  <a:srgbClr val="233245"/>
                </a:solidFill>
                <a:latin typeface="Arial MT"/>
                <a:cs typeface="Arial MT"/>
              </a:rPr>
              <a:t>other </a:t>
            </a:r>
            <a:r>
              <a:rPr sz="2400" spc="-35" dirty="0">
                <a:solidFill>
                  <a:srgbClr val="233245"/>
                </a:solidFill>
                <a:latin typeface="Arial MT"/>
                <a:cs typeface="Arial MT"/>
              </a:rPr>
              <a:t>people </a:t>
            </a:r>
            <a:r>
              <a:rPr sz="2400" spc="-30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2400" spc="-65" dirty="0">
                <a:solidFill>
                  <a:srgbClr val="233245"/>
                </a:solidFill>
                <a:latin typeface="Arial MT"/>
                <a:cs typeface="Arial MT"/>
              </a:rPr>
              <a:t>recommend</a:t>
            </a:r>
            <a:r>
              <a:rPr sz="2400" spc="-45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2400" spc="-95" dirty="0">
                <a:solidFill>
                  <a:srgbClr val="233245"/>
                </a:solidFill>
                <a:latin typeface="Arial MT"/>
                <a:cs typeface="Arial MT"/>
              </a:rPr>
              <a:t>as</a:t>
            </a:r>
            <a:r>
              <a:rPr sz="2400" spc="-45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33245"/>
                </a:solidFill>
                <a:latin typeface="Arial MT"/>
                <a:cs typeface="Arial MT"/>
              </a:rPr>
              <a:t>well</a:t>
            </a:r>
            <a:r>
              <a:rPr sz="2400" spc="-45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2400" spc="-95" dirty="0">
                <a:solidFill>
                  <a:srgbClr val="233245"/>
                </a:solidFill>
                <a:latin typeface="Arial MT"/>
                <a:cs typeface="Arial MT"/>
              </a:rPr>
              <a:t>as</a:t>
            </a:r>
            <a:r>
              <a:rPr sz="2400" spc="-45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233245"/>
                </a:solidFill>
                <a:latin typeface="Arial MT"/>
                <a:cs typeface="Arial MT"/>
              </a:rPr>
              <a:t>our</a:t>
            </a:r>
            <a:r>
              <a:rPr sz="2400" spc="-45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2400" spc="-55" dirty="0">
                <a:solidFill>
                  <a:srgbClr val="233245"/>
                </a:solidFill>
                <a:latin typeface="Arial MT"/>
                <a:cs typeface="Arial MT"/>
              </a:rPr>
              <a:t>selections</a:t>
            </a:r>
            <a:r>
              <a:rPr sz="2400" spc="-45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33245"/>
                </a:solidFill>
                <a:latin typeface="Arial MT"/>
                <a:cs typeface="Arial MT"/>
              </a:rPr>
              <a:t>into </a:t>
            </a:r>
            <a:r>
              <a:rPr sz="2400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2400" spc="-15" dirty="0">
                <a:solidFill>
                  <a:srgbClr val="233245"/>
                </a:solidFill>
                <a:latin typeface="Arial MT"/>
                <a:cs typeface="Arial MT"/>
              </a:rPr>
              <a:t>account.</a:t>
            </a:r>
            <a:endParaRPr sz="2400">
              <a:latin typeface="Arial MT"/>
              <a:cs typeface="Arial MT"/>
            </a:endParaRPr>
          </a:p>
          <a:p>
            <a:pPr marL="12700" marR="5080">
              <a:lnSpc>
                <a:spcPct val="114100"/>
              </a:lnSpc>
              <a:spcBef>
                <a:spcPts val="55"/>
              </a:spcBef>
            </a:pPr>
            <a:r>
              <a:rPr sz="2300" dirty="0">
                <a:solidFill>
                  <a:srgbClr val="233245"/>
                </a:solidFill>
                <a:latin typeface="Arial MT"/>
                <a:cs typeface="Arial MT"/>
              </a:rPr>
              <a:t>Collaborative </a:t>
            </a:r>
            <a:r>
              <a:rPr sz="2300" spc="-10" dirty="0">
                <a:solidFill>
                  <a:srgbClr val="233245"/>
                </a:solidFill>
                <a:latin typeface="Arial MT"/>
                <a:cs typeface="Arial MT"/>
              </a:rPr>
              <a:t>Filtering </a:t>
            </a:r>
            <a:r>
              <a:rPr sz="2300" spc="-100" dirty="0">
                <a:solidFill>
                  <a:srgbClr val="233245"/>
                </a:solidFill>
                <a:latin typeface="Arial MT"/>
                <a:cs typeface="Arial MT"/>
              </a:rPr>
              <a:t>is </a:t>
            </a:r>
            <a:r>
              <a:rPr sz="2300" spc="-10" dirty="0">
                <a:solidFill>
                  <a:srgbClr val="233245"/>
                </a:solidFill>
                <a:latin typeface="Arial MT"/>
                <a:cs typeface="Arial MT"/>
              </a:rPr>
              <a:t>a </a:t>
            </a:r>
            <a:r>
              <a:rPr sz="2300" spc="20" dirty="0">
                <a:solidFill>
                  <a:srgbClr val="233245"/>
                </a:solidFill>
                <a:latin typeface="Arial MT"/>
                <a:cs typeface="Arial MT"/>
              </a:rPr>
              <a:t>widely </a:t>
            </a:r>
            <a:r>
              <a:rPr sz="2300" spc="-60" dirty="0">
                <a:solidFill>
                  <a:srgbClr val="233245"/>
                </a:solidFill>
                <a:latin typeface="Arial MT"/>
                <a:cs typeface="Arial MT"/>
              </a:rPr>
              <a:t>used </a:t>
            </a:r>
            <a:r>
              <a:rPr sz="2300" spc="-55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2300" spc="-45" dirty="0">
                <a:solidFill>
                  <a:srgbClr val="233245"/>
                </a:solidFill>
                <a:latin typeface="Arial MT"/>
                <a:cs typeface="Arial MT"/>
              </a:rPr>
              <a:t>solution</a:t>
            </a:r>
            <a:r>
              <a:rPr sz="2300" spc="-40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2300" spc="85" dirty="0">
                <a:solidFill>
                  <a:srgbClr val="233245"/>
                </a:solidFill>
                <a:latin typeface="Arial MT"/>
                <a:cs typeface="Arial MT"/>
              </a:rPr>
              <a:t>for</a:t>
            </a:r>
            <a:r>
              <a:rPr sz="2300" spc="-35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2300" spc="-25" dirty="0">
                <a:solidFill>
                  <a:srgbClr val="233245"/>
                </a:solidFill>
                <a:latin typeface="Arial MT"/>
                <a:cs typeface="Arial MT"/>
              </a:rPr>
              <a:t>this</a:t>
            </a:r>
            <a:r>
              <a:rPr sz="2300" spc="-40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2300" spc="-35" dirty="0">
                <a:solidFill>
                  <a:srgbClr val="233245"/>
                </a:solidFill>
                <a:latin typeface="Arial MT"/>
                <a:cs typeface="Arial MT"/>
              </a:rPr>
              <a:t>problem </a:t>
            </a:r>
            <a:r>
              <a:rPr sz="2300" spc="5" dirty="0">
                <a:solidFill>
                  <a:srgbClr val="233245"/>
                </a:solidFill>
                <a:latin typeface="Arial MT"/>
                <a:cs typeface="Arial MT"/>
              </a:rPr>
              <a:t>which</a:t>
            </a:r>
            <a:r>
              <a:rPr sz="2300" spc="-40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2300" spc="25" dirty="0">
                <a:solidFill>
                  <a:srgbClr val="233245"/>
                </a:solidFill>
                <a:latin typeface="Arial MT"/>
                <a:cs typeface="Arial MT"/>
              </a:rPr>
              <a:t>we</a:t>
            </a:r>
            <a:r>
              <a:rPr sz="2300" spc="-35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2300" spc="-80" dirty="0">
                <a:solidFill>
                  <a:srgbClr val="233245"/>
                </a:solidFill>
                <a:latin typeface="Arial MT"/>
                <a:cs typeface="Arial MT"/>
              </a:rPr>
              <a:t>make</a:t>
            </a:r>
            <a:r>
              <a:rPr sz="2300" spc="-40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2300" spc="-95" dirty="0">
                <a:solidFill>
                  <a:srgbClr val="233245"/>
                </a:solidFill>
                <a:latin typeface="Arial MT"/>
                <a:cs typeface="Arial MT"/>
              </a:rPr>
              <a:t>use </a:t>
            </a:r>
            <a:r>
              <a:rPr sz="2300" spc="-625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2300" spc="80" dirty="0">
                <a:solidFill>
                  <a:srgbClr val="233245"/>
                </a:solidFill>
                <a:latin typeface="Arial MT"/>
                <a:cs typeface="Arial MT"/>
              </a:rPr>
              <a:t>of</a:t>
            </a:r>
            <a:r>
              <a:rPr sz="2300" spc="-45" dirty="0">
                <a:solidFill>
                  <a:srgbClr val="233245"/>
                </a:solidFill>
                <a:latin typeface="Arial MT"/>
                <a:cs typeface="Arial MT"/>
              </a:rPr>
              <a:t> in</a:t>
            </a:r>
            <a:r>
              <a:rPr sz="2300" spc="-40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2300" spc="-10" dirty="0">
                <a:solidFill>
                  <a:srgbClr val="233245"/>
                </a:solidFill>
                <a:latin typeface="Arial MT"/>
                <a:cs typeface="Arial MT"/>
              </a:rPr>
              <a:t>our</a:t>
            </a:r>
            <a:r>
              <a:rPr sz="2300" spc="-40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2300" spc="20" dirty="0">
                <a:solidFill>
                  <a:srgbClr val="233245"/>
                </a:solidFill>
                <a:latin typeface="Arial MT"/>
                <a:cs typeface="Arial MT"/>
              </a:rPr>
              <a:t>project</a:t>
            </a:r>
            <a:endParaRPr sz="23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C4A6C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928590" cy="10287000"/>
            <a:chOff x="0" y="0"/>
            <a:chExt cx="17928590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86125" cy="32861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884" y="624494"/>
              <a:ext cx="17768679" cy="966250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71429" y="1121679"/>
            <a:ext cx="8972550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200" spc="500" dirty="0">
                <a:solidFill>
                  <a:srgbClr val="FDF6F6"/>
                </a:solidFill>
              </a:rPr>
              <a:t>Contributions:</a:t>
            </a:r>
            <a:endParaRPr sz="9200"/>
          </a:p>
        </p:txBody>
      </p:sp>
      <p:sp>
        <p:nvSpPr>
          <p:cNvPr id="7" name="object 7"/>
          <p:cNvSpPr txBox="1"/>
          <p:nvPr/>
        </p:nvSpPr>
        <p:spPr>
          <a:xfrm>
            <a:off x="2853709" y="3255808"/>
            <a:ext cx="13468350" cy="5565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13080" marR="5080" indent="-403225">
              <a:lnSpc>
                <a:spcPct val="116500"/>
              </a:lnSpc>
              <a:spcBef>
                <a:spcPts val="95"/>
              </a:spcBef>
              <a:buAutoNum type="arabicPeriod"/>
              <a:tabLst>
                <a:tab pos="513715" algn="l"/>
              </a:tabLst>
            </a:pPr>
            <a:r>
              <a:rPr sz="3900" spc="390" dirty="0">
                <a:solidFill>
                  <a:srgbClr val="4B1749"/>
                </a:solidFill>
                <a:latin typeface="Cambria"/>
                <a:cs typeface="Cambria"/>
              </a:rPr>
              <a:t>Kamalika</a:t>
            </a:r>
            <a:r>
              <a:rPr sz="3900" spc="254" dirty="0">
                <a:solidFill>
                  <a:srgbClr val="4B1749"/>
                </a:solidFill>
                <a:latin typeface="Cambria"/>
                <a:cs typeface="Cambria"/>
              </a:rPr>
              <a:t> </a:t>
            </a:r>
            <a:r>
              <a:rPr sz="3900" spc="430" dirty="0">
                <a:solidFill>
                  <a:srgbClr val="4B1749"/>
                </a:solidFill>
                <a:latin typeface="Cambria"/>
                <a:cs typeface="Cambria"/>
              </a:rPr>
              <a:t>Saha-</a:t>
            </a:r>
            <a:r>
              <a:rPr sz="3900" spc="260" dirty="0">
                <a:solidFill>
                  <a:srgbClr val="4B1749"/>
                </a:solidFill>
                <a:latin typeface="Cambria"/>
                <a:cs typeface="Cambria"/>
              </a:rPr>
              <a:t> </a:t>
            </a:r>
            <a:r>
              <a:rPr sz="3900" spc="395" dirty="0">
                <a:solidFill>
                  <a:srgbClr val="4B1749"/>
                </a:solidFill>
                <a:latin typeface="Cambria"/>
                <a:cs typeface="Cambria"/>
              </a:rPr>
              <a:t>Building</a:t>
            </a:r>
            <a:r>
              <a:rPr sz="3900" spc="260" dirty="0">
                <a:solidFill>
                  <a:srgbClr val="4B1749"/>
                </a:solidFill>
                <a:latin typeface="Cambria"/>
                <a:cs typeface="Cambria"/>
              </a:rPr>
              <a:t> </a:t>
            </a:r>
            <a:r>
              <a:rPr sz="3900" spc="450" dirty="0">
                <a:solidFill>
                  <a:srgbClr val="4B1749"/>
                </a:solidFill>
                <a:latin typeface="Cambria"/>
                <a:cs typeface="Cambria"/>
              </a:rPr>
              <a:t>recommendation</a:t>
            </a:r>
            <a:r>
              <a:rPr sz="3900" spc="254" dirty="0">
                <a:solidFill>
                  <a:srgbClr val="4B1749"/>
                </a:solidFill>
                <a:latin typeface="Cambria"/>
                <a:cs typeface="Cambria"/>
              </a:rPr>
              <a:t> </a:t>
            </a:r>
            <a:r>
              <a:rPr sz="3900" spc="345" dirty="0">
                <a:solidFill>
                  <a:srgbClr val="4B1749"/>
                </a:solidFill>
                <a:latin typeface="Cambria"/>
                <a:cs typeface="Cambria"/>
              </a:rPr>
              <a:t>system, </a:t>
            </a:r>
            <a:r>
              <a:rPr sz="3900" spc="-840" dirty="0">
                <a:solidFill>
                  <a:srgbClr val="4B1749"/>
                </a:solidFill>
                <a:latin typeface="Cambria"/>
                <a:cs typeface="Cambria"/>
              </a:rPr>
              <a:t> </a:t>
            </a:r>
            <a:r>
              <a:rPr sz="3900" spc="285" dirty="0">
                <a:solidFill>
                  <a:srgbClr val="4B1749"/>
                </a:solidFill>
                <a:latin typeface="Cambria"/>
                <a:cs typeface="Cambria"/>
              </a:rPr>
              <a:t>user</a:t>
            </a:r>
            <a:r>
              <a:rPr sz="3900" spc="254" dirty="0">
                <a:solidFill>
                  <a:srgbClr val="4B1749"/>
                </a:solidFill>
                <a:latin typeface="Cambria"/>
                <a:cs typeface="Cambria"/>
              </a:rPr>
              <a:t> </a:t>
            </a:r>
            <a:r>
              <a:rPr sz="3900" spc="315" dirty="0">
                <a:solidFill>
                  <a:srgbClr val="4B1749"/>
                </a:solidFill>
                <a:latin typeface="Cambria"/>
                <a:cs typeface="Cambria"/>
              </a:rPr>
              <a:t>based</a:t>
            </a:r>
            <a:r>
              <a:rPr sz="3900" spc="260" dirty="0">
                <a:solidFill>
                  <a:srgbClr val="4B1749"/>
                </a:solidFill>
                <a:latin typeface="Cambria"/>
                <a:cs typeface="Cambria"/>
              </a:rPr>
              <a:t> </a:t>
            </a:r>
            <a:r>
              <a:rPr sz="3900" spc="415" dirty="0">
                <a:solidFill>
                  <a:srgbClr val="4B1749"/>
                </a:solidFill>
                <a:latin typeface="Cambria"/>
                <a:cs typeface="Cambria"/>
              </a:rPr>
              <a:t>and</a:t>
            </a:r>
            <a:r>
              <a:rPr sz="3900" spc="260" dirty="0">
                <a:solidFill>
                  <a:srgbClr val="4B1749"/>
                </a:solidFill>
                <a:latin typeface="Cambria"/>
                <a:cs typeface="Cambria"/>
              </a:rPr>
              <a:t> </a:t>
            </a:r>
            <a:r>
              <a:rPr sz="3900" spc="420" dirty="0">
                <a:solidFill>
                  <a:srgbClr val="4B1749"/>
                </a:solidFill>
                <a:latin typeface="Cambria"/>
                <a:cs typeface="Cambria"/>
              </a:rPr>
              <a:t>item</a:t>
            </a:r>
            <a:r>
              <a:rPr sz="3900" spc="260" dirty="0">
                <a:solidFill>
                  <a:srgbClr val="4B1749"/>
                </a:solidFill>
                <a:latin typeface="Cambria"/>
                <a:cs typeface="Cambria"/>
              </a:rPr>
              <a:t> </a:t>
            </a:r>
            <a:r>
              <a:rPr sz="3900" spc="315" dirty="0">
                <a:solidFill>
                  <a:srgbClr val="4B1749"/>
                </a:solidFill>
                <a:latin typeface="Cambria"/>
                <a:cs typeface="Cambria"/>
              </a:rPr>
              <a:t>based</a:t>
            </a:r>
            <a:r>
              <a:rPr sz="3900" spc="260" dirty="0">
                <a:solidFill>
                  <a:srgbClr val="4B1749"/>
                </a:solidFill>
                <a:latin typeface="Cambria"/>
                <a:cs typeface="Cambria"/>
              </a:rPr>
              <a:t> </a:t>
            </a:r>
            <a:r>
              <a:rPr sz="3900" spc="315" dirty="0">
                <a:solidFill>
                  <a:srgbClr val="4B1749"/>
                </a:solidFill>
                <a:latin typeface="Cambria"/>
                <a:cs typeface="Cambria"/>
              </a:rPr>
              <a:t>collaborative</a:t>
            </a:r>
            <a:r>
              <a:rPr sz="3900" spc="260" dirty="0">
                <a:solidFill>
                  <a:srgbClr val="4B1749"/>
                </a:solidFill>
                <a:latin typeface="Cambria"/>
                <a:cs typeface="Cambria"/>
              </a:rPr>
              <a:t> </a:t>
            </a:r>
            <a:r>
              <a:rPr sz="3900" spc="300" dirty="0">
                <a:solidFill>
                  <a:srgbClr val="4B1749"/>
                </a:solidFill>
                <a:latin typeface="Cambria"/>
                <a:cs typeface="Cambria"/>
              </a:rPr>
              <a:t>filtering.</a:t>
            </a:r>
            <a:endParaRPr sz="3900">
              <a:latin typeface="Cambria"/>
              <a:cs typeface="Cambria"/>
            </a:endParaRPr>
          </a:p>
          <a:p>
            <a:pPr marL="513080" marR="2672080" indent="-487680">
              <a:lnSpc>
                <a:spcPct val="116500"/>
              </a:lnSpc>
              <a:buAutoNum type="arabicPeriod"/>
              <a:tabLst>
                <a:tab pos="513715" algn="l"/>
              </a:tabLst>
            </a:pPr>
            <a:r>
              <a:rPr sz="3900" spc="375" dirty="0">
                <a:solidFill>
                  <a:srgbClr val="4B1749"/>
                </a:solidFill>
                <a:latin typeface="Cambria"/>
                <a:cs typeface="Cambria"/>
              </a:rPr>
              <a:t>Sweety</a:t>
            </a:r>
            <a:r>
              <a:rPr sz="3900" spc="250" dirty="0">
                <a:solidFill>
                  <a:srgbClr val="4B1749"/>
                </a:solidFill>
                <a:latin typeface="Cambria"/>
                <a:cs typeface="Cambria"/>
              </a:rPr>
              <a:t> </a:t>
            </a:r>
            <a:r>
              <a:rPr sz="3900" spc="515" dirty="0">
                <a:solidFill>
                  <a:srgbClr val="4B1749"/>
                </a:solidFill>
                <a:latin typeface="Cambria"/>
                <a:cs typeface="Cambria"/>
              </a:rPr>
              <a:t>Nag</a:t>
            </a:r>
            <a:r>
              <a:rPr sz="3900" spc="250" dirty="0">
                <a:solidFill>
                  <a:srgbClr val="4B1749"/>
                </a:solidFill>
                <a:latin typeface="Cambria"/>
                <a:cs typeface="Cambria"/>
              </a:rPr>
              <a:t> </a:t>
            </a:r>
            <a:r>
              <a:rPr sz="3900" spc="515" dirty="0">
                <a:solidFill>
                  <a:srgbClr val="4B1749"/>
                </a:solidFill>
                <a:latin typeface="Cambria"/>
                <a:cs typeface="Cambria"/>
              </a:rPr>
              <a:t>-</a:t>
            </a:r>
            <a:r>
              <a:rPr sz="3900" spc="250" dirty="0">
                <a:solidFill>
                  <a:srgbClr val="4B1749"/>
                </a:solidFill>
                <a:latin typeface="Cambria"/>
                <a:cs typeface="Cambria"/>
              </a:rPr>
              <a:t> </a:t>
            </a:r>
            <a:r>
              <a:rPr sz="3900" spc="395" dirty="0">
                <a:solidFill>
                  <a:srgbClr val="4B1749"/>
                </a:solidFill>
                <a:latin typeface="Cambria"/>
                <a:cs typeface="Cambria"/>
              </a:rPr>
              <a:t>Building</a:t>
            </a:r>
            <a:r>
              <a:rPr sz="3900" spc="254" dirty="0">
                <a:solidFill>
                  <a:srgbClr val="4B1749"/>
                </a:solidFill>
                <a:latin typeface="Cambria"/>
                <a:cs typeface="Cambria"/>
              </a:rPr>
              <a:t> </a:t>
            </a:r>
            <a:r>
              <a:rPr sz="3900" spc="450" dirty="0">
                <a:solidFill>
                  <a:srgbClr val="4B1749"/>
                </a:solidFill>
                <a:latin typeface="Cambria"/>
                <a:cs typeface="Cambria"/>
              </a:rPr>
              <a:t>recommendation </a:t>
            </a:r>
            <a:r>
              <a:rPr sz="3900" spc="-844" dirty="0">
                <a:solidFill>
                  <a:srgbClr val="4B1749"/>
                </a:solidFill>
                <a:latin typeface="Cambria"/>
                <a:cs typeface="Cambria"/>
              </a:rPr>
              <a:t> </a:t>
            </a:r>
            <a:r>
              <a:rPr sz="3900" spc="325" dirty="0">
                <a:solidFill>
                  <a:srgbClr val="4B1749"/>
                </a:solidFill>
                <a:latin typeface="Cambria"/>
                <a:cs typeface="Cambria"/>
              </a:rPr>
              <a:t>system,data</a:t>
            </a:r>
            <a:r>
              <a:rPr sz="3900" spc="254" dirty="0">
                <a:solidFill>
                  <a:srgbClr val="4B1749"/>
                </a:solidFill>
                <a:latin typeface="Cambria"/>
                <a:cs typeface="Cambria"/>
              </a:rPr>
              <a:t> </a:t>
            </a:r>
            <a:r>
              <a:rPr sz="3900" spc="270" dirty="0">
                <a:solidFill>
                  <a:srgbClr val="4B1749"/>
                </a:solidFill>
                <a:latin typeface="Cambria"/>
                <a:cs typeface="Cambria"/>
              </a:rPr>
              <a:t>analysis.</a:t>
            </a:r>
            <a:endParaRPr sz="3900">
              <a:latin typeface="Cambria"/>
              <a:cs typeface="Cambria"/>
            </a:endParaRPr>
          </a:p>
          <a:p>
            <a:pPr marL="513080" indent="-488315">
              <a:lnSpc>
                <a:spcPct val="100000"/>
              </a:lnSpc>
              <a:spcBef>
                <a:spcPts val="775"/>
              </a:spcBef>
              <a:buAutoNum type="arabicPeriod"/>
              <a:tabLst>
                <a:tab pos="513715" algn="l"/>
              </a:tabLst>
            </a:pPr>
            <a:r>
              <a:rPr sz="3900" spc="335" dirty="0">
                <a:solidFill>
                  <a:srgbClr val="4B1749"/>
                </a:solidFill>
                <a:latin typeface="Cambria"/>
                <a:cs typeface="Cambria"/>
              </a:rPr>
              <a:t>Priyadarshini</a:t>
            </a:r>
            <a:r>
              <a:rPr sz="3900" spc="260" dirty="0">
                <a:solidFill>
                  <a:srgbClr val="4B1749"/>
                </a:solidFill>
                <a:latin typeface="Cambria"/>
                <a:cs typeface="Cambria"/>
              </a:rPr>
              <a:t> </a:t>
            </a:r>
            <a:r>
              <a:rPr sz="3900" spc="480" dirty="0">
                <a:solidFill>
                  <a:srgbClr val="4B1749"/>
                </a:solidFill>
                <a:latin typeface="Cambria"/>
                <a:cs typeface="Cambria"/>
              </a:rPr>
              <a:t>Sen</a:t>
            </a:r>
            <a:r>
              <a:rPr sz="3900" spc="260" dirty="0">
                <a:solidFill>
                  <a:srgbClr val="4B1749"/>
                </a:solidFill>
                <a:latin typeface="Cambria"/>
                <a:cs typeface="Cambria"/>
              </a:rPr>
              <a:t> </a:t>
            </a:r>
            <a:r>
              <a:rPr sz="3900" spc="515" dirty="0">
                <a:solidFill>
                  <a:srgbClr val="4B1749"/>
                </a:solidFill>
                <a:latin typeface="Cambria"/>
                <a:cs typeface="Cambria"/>
              </a:rPr>
              <a:t>-</a:t>
            </a:r>
            <a:r>
              <a:rPr sz="3900" spc="260" dirty="0">
                <a:solidFill>
                  <a:srgbClr val="4B1749"/>
                </a:solidFill>
                <a:latin typeface="Cambria"/>
                <a:cs typeface="Cambria"/>
              </a:rPr>
              <a:t> </a:t>
            </a:r>
            <a:r>
              <a:rPr sz="3900" spc="315" dirty="0">
                <a:solidFill>
                  <a:srgbClr val="4B1749"/>
                </a:solidFill>
                <a:latin typeface="Cambria"/>
                <a:cs typeface="Cambria"/>
              </a:rPr>
              <a:t>Presentation</a:t>
            </a:r>
            <a:r>
              <a:rPr sz="3900" spc="260" dirty="0">
                <a:solidFill>
                  <a:srgbClr val="4B1749"/>
                </a:solidFill>
                <a:latin typeface="Cambria"/>
                <a:cs typeface="Cambria"/>
              </a:rPr>
              <a:t> </a:t>
            </a:r>
            <a:r>
              <a:rPr sz="3900" spc="440" dirty="0">
                <a:solidFill>
                  <a:srgbClr val="4B1749"/>
                </a:solidFill>
                <a:latin typeface="Cambria"/>
                <a:cs typeface="Cambria"/>
              </a:rPr>
              <a:t>Making.</a:t>
            </a:r>
            <a:endParaRPr sz="3900">
              <a:latin typeface="Cambria"/>
              <a:cs typeface="Cambria"/>
            </a:endParaRPr>
          </a:p>
          <a:p>
            <a:pPr marL="513080" indent="-472440">
              <a:lnSpc>
                <a:spcPct val="100000"/>
              </a:lnSpc>
              <a:spcBef>
                <a:spcPts val="770"/>
              </a:spcBef>
              <a:buAutoNum type="arabicPeriod"/>
              <a:tabLst>
                <a:tab pos="513715" algn="l"/>
              </a:tabLst>
            </a:pPr>
            <a:r>
              <a:rPr sz="3900" spc="590" dirty="0">
                <a:solidFill>
                  <a:srgbClr val="4B1749"/>
                </a:solidFill>
                <a:latin typeface="Cambria"/>
                <a:cs typeface="Cambria"/>
              </a:rPr>
              <a:t>Monami</a:t>
            </a:r>
            <a:r>
              <a:rPr sz="3900" spc="254" dirty="0">
                <a:solidFill>
                  <a:srgbClr val="4B1749"/>
                </a:solidFill>
                <a:latin typeface="Cambria"/>
                <a:cs typeface="Cambria"/>
              </a:rPr>
              <a:t> </a:t>
            </a:r>
            <a:r>
              <a:rPr sz="3900" spc="535" dirty="0">
                <a:solidFill>
                  <a:srgbClr val="4B1749"/>
                </a:solidFill>
                <a:latin typeface="Cambria"/>
                <a:cs typeface="Cambria"/>
              </a:rPr>
              <a:t>Ghosh</a:t>
            </a:r>
            <a:r>
              <a:rPr sz="3900" spc="254" dirty="0">
                <a:solidFill>
                  <a:srgbClr val="4B1749"/>
                </a:solidFill>
                <a:latin typeface="Cambria"/>
                <a:cs typeface="Cambria"/>
              </a:rPr>
              <a:t> </a:t>
            </a:r>
            <a:r>
              <a:rPr sz="3900" spc="515" dirty="0">
                <a:solidFill>
                  <a:srgbClr val="4B1749"/>
                </a:solidFill>
                <a:latin typeface="Cambria"/>
                <a:cs typeface="Cambria"/>
              </a:rPr>
              <a:t>-</a:t>
            </a:r>
            <a:r>
              <a:rPr sz="3900" spc="254" dirty="0">
                <a:solidFill>
                  <a:srgbClr val="4B1749"/>
                </a:solidFill>
                <a:latin typeface="Cambria"/>
                <a:cs typeface="Cambria"/>
              </a:rPr>
              <a:t> </a:t>
            </a:r>
            <a:r>
              <a:rPr sz="3900" spc="315" dirty="0">
                <a:solidFill>
                  <a:srgbClr val="4B1749"/>
                </a:solidFill>
                <a:latin typeface="Cambria"/>
                <a:cs typeface="Cambria"/>
              </a:rPr>
              <a:t>Presentation</a:t>
            </a:r>
            <a:r>
              <a:rPr sz="3900" spc="254" dirty="0">
                <a:solidFill>
                  <a:srgbClr val="4B1749"/>
                </a:solidFill>
                <a:latin typeface="Cambria"/>
                <a:cs typeface="Cambria"/>
              </a:rPr>
              <a:t> </a:t>
            </a:r>
            <a:r>
              <a:rPr sz="3900" spc="440" dirty="0">
                <a:solidFill>
                  <a:srgbClr val="4B1749"/>
                </a:solidFill>
                <a:latin typeface="Cambria"/>
                <a:cs typeface="Cambria"/>
              </a:rPr>
              <a:t>Making.</a:t>
            </a:r>
            <a:endParaRPr sz="3900">
              <a:latin typeface="Cambria"/>
              <a:cs typeface="Cambria"/>
            </a:endParaRPr>
          </a:p>
          <a:p>
            <a:pPr marL="513080" indent="-464184">
              <a:lnSpc>
                <a:spcPct val="100000"/>
              </a:lnSpc>
              <a:spcBef>
                <a:spcPts val="775"/>
              </a:spcBef>
              <a:buAutoNum type="arabicPeriod"/>
              <a:tabLst>
                <a:tab pos="513715" algn="l"/>
              </a:tabLst>
            </a:pPr>
            <a:r>
              <a:rPr sz="3900" spc="405" dirty="0">
                <a:solidFill>
                  <a:srgbClr val="4B1749"/>
                </a:solidFill>
                <a:latin typeface="Cambria"/>
                <a:cs typeface="Cambria"/>
              </a:rPr>
              <a:t>Annesha</a:t>
            </a:r>
            <a:r>
              <a:rPr sz="3900" spc="250" dirty="0">
                <a:solidFill>
                  <a:srgbClr val="4B1749"/>
                </a:solidFill>
                <a:latin typeface="Cambria"/>
                <a:cs typeface="Cambria"/>
              </a:rPr>
              <a:t> </a:t>
            </a:r>
            <a:r>
              <a:rPr sz="3900" spc="355" dirty="0">
                <a:solidFill>
                  <a:srgbClr val="4B1749"/>
                </a:solidFill>
                <a:latin typeface="Cambria"/>
                <a:cs typeface="Cambria"/>
              </a:rPr>
              <a:t>Basu</a:t>
            </a:r>
            <a:r>
              <a:rPr sz="3900" spc="250" dirty="0">
                <a:solidFill>
                  <a:srgbClr val="4B1749"/>
                </a:solidFill>
                <a:latin typeface="Cambria"/>
                <a:cs typeface="Cambria"/>
              </a:rPr>
              <a:t> </a:t>
            </a:r>
            <a:r>
              <a:rPr sz="3900" spc="515" dirty="0">
                <a:solidFill>
                  <a:srgbClr val="4B1749"/>
                </a:solidFill>
                <a:latin typeface="Cambria"/>
                <a:cs typeface="Cambria"/>
              </a:rPr>
              <a:t>-</a:t>
            </a:r>
            <a:r>
              <a:rPr sz="3900" spc="250" dirty="0">
                <a:solidFill>
                  <a:srgbClr val="4B1749"/>
                </a:solidFill>
                <a:latin typeface="Cambria"/>
                <a:cs typeface="Cambria"/>
              </a:rPr>
              <a:t> </a:t>
            </a:r>
            <a:r>
              <a:rPr sz="3900" spc="430" dirty="0">
                <a:solidFill>
                  <a:srgbClr val="4B1749"/>
                </a:solidFill>
                <a:latin typeface="Cambria"/>
                <a:cs typeface="Cambria"/>
              </a:rPr>
              <a:t>Documentation.</a:t>
            </a:r>
            <a:endParaRPr sz="3900">
              <a:latin typeface="Cambria"/>
              <a:cs typeface="Cambria"/>
            </a:endParaRPr>
          </a:p>
          <a:p>
            <a:pPr marL="513080" indent="-501015">
              <a:lnSpc>
                <a:spcPct val="100000"/>
              </a:lnSpc>
              <a:spcBef>
                <a:spcPts val="770"/>
              </a:spcBef>
              <a:buAutoNum type="arabicPeriod"/>
              <a:tabLst>
                <a:tab pos="513715" algn="l"/>
              </a:tabLst>
            </a:pPr>
            <a:r>
              <a:rPr sz="3900" spc="495" dirty="0">
                <a:solidFill>
                  <a:srgbClr val="4B1749"/>
                </a:solidFill>
                <a:latin typeface="Cambria"/>
                <a:cs typeface="Cambria"/>
              </a:rPr>
              <a:t>Greeny</a:t>
            </a:r>
            <a:r>
              <a:rPr sz="3900" spc="250" dirty="0">
                <a:solidFill>
                  <a:srgbClr val="4B1749"/>
                </a:solidFill>
                <a:latin typeface="Cambria"/>
                <a:cs typeface="Cambria"/>
              </a:rPr>
              <a:t> </a:t>
            </a:r>
            <a:r>
              <a:rPr sz="3900" spc="500" dirty="0">
                <a:solidFill>
                  <a:srgbClr val="4B1749"/>
                </a:solidFill>
                <a:latin typeface="Cambria"/>
                <a:cs typeface="Cambria"/>
              </a:rPr>
              <a:t>Kundu</a:t>
            </a:r>
            <a:r>
              <a:rPr sz="3900" spc="250" dirty="0">
                <a:solidFill>
                  <a:srgbClr val="4B1749"/>
                </a:solidFill>
                <a:latin typeface="Cambria"/>
                <a:cs typeface="Cambria"/>
              </a:rPr>
              <a:t> </a:t>
            </a:r>
            <a:r>
              <a:rPr sz="3900" spc="515" dirty="0">
                <a:solidFill>
                  <a:srgbClr val="4B1749"/>
                </a:solidFill>
                <a:latin typeface="Cambria"/>
                <a:cs typeface="Cambria"/>
              </a:rPr>
              <a:t>-</a:t>
            </a:r>
            <a:r>
              <a:rPr sz="3900" spc="250" dirty="0">
                <a:solidFill>
                  <a:srgbClr val="4B1749"/>
                </a:solidFill>
                <a:latin typeface="Cambria"/>
                <a:cs typeface="Cambria"/>
              </a:rPr>
              <a:t> </a:t>
            </a:r>
            <a:r>
              <a:rPr sz="3900" spc="430" dirty="0">
                <a:solidFill>
                  <a:srgbClr val="4B1749"/>
                </a:solidFill>
                <a:latin typeface="Cambria"/>
                <a:cs typeface="Cambria"/>
              </a:rPr>
              <a:t>Documentation.</a:t>
            </a:r>
            <a:endParaRPr sz="3900">
              <a:latin typeface="Cambria"/>
              <a:cs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20" dirty="0"/>
              <a:t>T</a:t>
            </a:r>
            <a:r>
              <a:rPr spc="-10" dirty="0"/>
              <a:t>h</a:t>
            </a:r>
            <a:r>
              <a:rPr spc="1050" dirty="0"/>
              <a:t>a</a:t>
            </a:r>
            <a:r>
              <a:rPr spc="-10" dirty="0"/>
              <a:t>n</a:t>
            </a:r>
            <a:r>
              <a:rPr spc="805" dirty="0"/>
              <a:t>k</a:t>
            </a:r>
            <a:r>
              <a:rPr spc="-975" dirty="0"/>
              <a:t> </a:t>
            </a:r>
            <a:r>
              <a:rPr spc="509" dirty="0"/>
              <a:t>y</a:t>
            </a:r>
            <a:r>
              <a:rPr spc="170" dirty="0"/>
              <a:t>o</a:t>
            </a:r>
            <a:r>
              <a:rPr spc="-10" dirty="0"/>
              <a:t>u</a:t>
            </a:r>
            <a:r>
              <a:rPr spc="-30" dirty="0"/>
              <a:t>!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76309" y="5910198"/>
            <a:ext cx="5735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275" dirty="0">
                <a:solidFill>
                  <a:srgbClr val="233245"/>
                </a:solidFill>
                <a:latin typeface="Trebuchet MS"/>
                <a:cs typeface="Trebuchet MS"/>
              </a:rPr>
              <a:t>We</a:t>
            </a:r>
            <a:r>
              <a:rPr sz="2400" b="1" spc="-70" dirty="0">
                <a:solidFill>
                  <a:srgbClr val="233245"/>
                </a:solidFill>
                <a:latin typeface="Trebuchet MS"/>
                <a:cs typeface="Trebuchet MS"/>
              </a:rPr>
              <a:t> </a:t>
            </a:r>
            <a:r>
              <a:rPr sz="2400" b="1" dirty="0">
                <a:solidFill>
                  <a:srgbClr val="233245"/>
                </a:solidFill>
                <a:latin typeface="Trebuchet MS"/>
                <a:cs typeface="Trebuchet MS"/>
              </a:rPr>
              <a:t>hope</a:t>
            </a:r>
            <a:r>
              <a:rPr sz="2400" b="1" spc="-70" dirty="0">
                <a:solidFill>
                  <a:srgbClr val="233245"/>
                </a:solidFill>
                <a:latin typeface="Trebuchet MS"/>
                <a:cs typeface="Trebuchet MS"/>
              </a:rPr>
              <a:t> </a:t>
            </a:r>
            <a:r>
              <a:rPr sz="2400" b="1" spc="-15" dirty="0">
                <a:solidFill>
                  <a:srgbClr val="233245"/>
                </a:solidFill>
                <a:latin typeface="Trebuchet MS"/>
                <a:cs typeface="Trebuchet MS"/>
              </a:rPr>
              <a:t>y'all</a:t>
            </a:r>
            <a:r>
              <a:rPr sz="2400" b="1" spc="-70" dirty="0">
                <a:solidFill>
                  <a:srgbClr val="233245"/>
                </a:solidFill>
                <a:latin typeface="Trebuchet MS"/>
                <a:cs typeface="Trebuchet MS"/>
              </a:rPr>
              <a:t> </a:t>
            </a:r>
            <a:r>
              <a:rPr sz="2400" b="1" spc="-15" dirty="0">
                <a:solidFill>
                  <a:srgbClr val="233245"/>
                </a:solidFill>
                <a:latin typeface="Trebuchet MS"/>
                <a:cs typeface="Trebuchet MS"/>
              </a:rPr>
              <a:t>enjoyed</a:t>
            </a:r>
            <a:r>
              <a:rPr sz="2400" b="1" spc="-70" dirty="0">
                <a:solidFill>
                  <a:srgbClr val="233245"/>
                </a:solidFill>
                <a:latin typeface="Trebuchet MS"/>
                <a:cs typeface="Trebuchet MS"/>
              </a:rPr>
              <a:t> </a:t>
            </a:r>
            <a:r>
              <a:rPr sz="2400" b="1" spc="-20" dirty="0">
                <a:solidFill>
                  <a:srgbClr val="233245"/>
                </a:solidFill>
                <a:latin typeface="Trebuchet MS"/>
                <a:cs typeface="Trebuchet MS"/>
              </a:rPr>
              <a:t>the</a:t>
            </a:r>
            <a:r>
              <a:rPr sz="2400" b="1" spc="-70" dirty="0">
                <a:solidFill>
                  <a:srgbClr val="233245"/>
                </a:solidFill>
                <a:latin typeface="Trebuchet MS"/>
                <a:cs typeface="Trebuchet MS"/>
              </a:rPr>
              <a:t> </a:t>
            </a:r>
            <a:r>
              <a:rPr sz="2400" b="1" spc="-35" dirty="0">
                <a:solidFill>
                  <a:srgbClr val="233245"/>
                </a:solidFill>
                <a:latin typeface="Trebuchet MS"/>
                <a:cs typeface="Trebuchet MS"/>
              </a:rPr>
              <a:t>presentation.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99872" y="6622"/>
            <a:ext cx="4788141" cy="102763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C5E5E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15200" y="1"/>
            <a:ext cx="5810250" cy="400381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7544" y="4358626"/>
            <a:ext cx="3000375" cy="29972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1428101"/>
            <a:ext cx="9883775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0" spc="2860" dirty="0">
                <a:solidFill>
                  <a:srgbClr val="233245"/>
                </a:solidFill>
              </a:rPr>
              <a:t>W</a:t>
            </a:r>
            <a:r>
              <a:rPr sz="9000" spc="-10" dirty="0">
                <a:solidFill>
                  <a:srgbClr val="233245"/>
                </a:solidFill>
              </a:rPr>
              <a:t>h</a:t>
            </a:r>
            <a:r>
              <a:rPr sz="9000" spc="1050" dirty="0">
                <a:solidFill>
                  <a:srgbClr val="233245"/>
                </a:solidFill>
              </a:rPr>
              <a:t>a</a:t>
            </a:r>
            <a:r>
              <a:rPr sz="9000" spc="1880" dirty="0">
                <a:solidFill>
                  <a:srgbClr val="233245"/>
                </a:solidFill>
              </a:rPr>
              <a:t>t</a:t>
            </a:r>
            <a:r>
              <a:rPr sz="9000" spc="-975" dirty="0">
                <a:solidFill>
                  <a:srgbClr val="233245"/>
                </a:solidFill>
              </a:rPr>
              <a:t> </a:t>
            </a:r>
            <a:r>
              <a:rPr sz="9000" spc="105" dirty="0">
                <a:solidFill>
                  <a:srgbClr val="233245"/>
                </a:solidFill>
              </a:rPr>
              <a:t>i</a:t>
            </a:r>
            <a:r>
              <a:rPr sz="9000" spc="195" dirty="0">
                <a:solidFill>
                  <a:srgbClr val="233245"/>
                </a:solidFill>
              </a:rPr>
              <a:t>s</a:t>
            </a:r>
            <a:r>
              <a:rPr sz="9000" spc="-975" dirty="0">
                <a:solidFill>
                  <a:srgbClr val="233245"/>
                </a:solidFill>
              </a:rPr>
              <a:t> </a:t>
            </a:r>
            <a:r>
              <a:rPr sz="9000" spc="365" dirty="0">
                <a:solidFill>
                  <a:srgbClr val="233245"/>
                </a:solidFill>
              </a:rPr>
              <a:t>m</a:t>
            </a:r>
            <a:r>
              <a:rPr sz="9000" spc="1050" dirty="0">
                <a:solidFill>
                  <a:srgbClr val="233245"/>
                </a:solidFill>
              </a:rPr>
              <a:t>a</a:t>
            </a:r>
            <a:r>
              <a:rPr sz="9000" spc="390" dirty="0">
                <a:solidFill>
                  <a:srgbClr val="233245"/>
                </a:solidFill>
              </a:rPr>
              <a:t>c</a:t>
            </a:r>
            <a:r>
              <a:rPr sz="9000" spc="-10" dirty="0">
                <a:solidFill>
                  <a:srgbClr val="233245"/>
                </a:solidFill>
              </a:rPr>
              <a:t>h</a:t>
            </a:r>
            <a:r>
              <a:rPr sz="9000" spc="105" dirty="0">
                <a:solidFill>
                  <a:srgbClr val="233245"/>
                </a:solidFill>
              </a:rPr>
              <a:t>i</a:t>
            </a:r>
            <a:r>
              <a:rPr sz="9000" spc="-10" dirty="0">
                <a:solidFill>
                  <a:srgbClr val="233245"/>
                </a:solidFill>
              </a:rPr>
              <a:t>n</a:t>
            </a:r>
            <a:r>
              <a:rPr sz="9000" spc="360" dirty="0">
                <a:solidFill>
                  <a:srgbClr val="233245"/>
                </a:solidFill>
              </a:rPr>
              <a:t>e  </a:t>
            </a:r>
            <a:r>
              <a:rPr sz="9000" spc="430" dirty="0">
                <a:solidFill>
                  <a:srgbClr val="233245"/>
                </a:solidFill>
              </a:rPr>
              <a:t>learning?</a:t>
            </a:r>
            <a:endParaRPr sz="9000"/>
          </a:p>
        </p:txBody>
      </p:sp>
      <p:sp>
        <p:nvSpPr>
          <p:cNvPr id="6" name="object 6"/>
          <p:cNvSpPr txBox="1"/>
          <p:nvPr/>
        </p:nvSpPr>
        <p:spPr>
          <a:xfrm>
            <a:off x="3801367" y="5002527"/>
            <a:ext cx="13843000" cy="482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799"/>
              </a:lnSpc>
              <a:spcBef>
                <a:spcPts val="100"/>
              </a:spcBef>
            </a:pPr>
            <a:r>
              <a:rPr sz="3400" spc="-45" dirty="0">
                <a:solidFill>
                  <a:srgbClr val="435876"/>
                </a:solidFill>
                <a:latin typeface="Arial MT"/>
                <a:cs typeface="Arial MT"/>
              </a:rPr>
              <a:t>Machine </a:t>
            </a:r>
            <a:r>
              <a:rPr sz="3400" spc="-10" dirty="0">
                <a:solidFill>
                  <a:srgbClr val="435876"/>
                </a:solidFill>
                <a:latin typeface="Arial MT"/>
                <a:cs typeface="Arial MT"/>
              </a:rPr>
              <a:t>learning </a:t>
            </a:r>
            <a:r>
              <a:rPr sz="3400" spc="-114" dirty="0">
                <a:solidFill>
                  <a:srgbClr val="435876"/>
                </a:solidFill>
                <a:latin typeface="Arial MT"/>
                <a:cs typeface="Arial MT"/>
              </a:rPr>
              <a:t>(ML) </a:t>
            </a:r>
            <a:r>
              <a:rPr sz="3400" spc="-140" dirty="0">
                <a:solidFill>
                  <a:srgbClr val="435876"/>
                </a:solidFill>
                <a:latin typeface="Arial MT"/>
                <a:cs typeface="Arial MT"/>
              </a:rPr>
              <a:t>is </a:t>
            </a:r>
            <a:r>
              <a:rPr sz="3400" spc="-15" dirty="0">
                <a:solidFill>
                  <a:srgbClr val="435876"/>
                </a:solidFill>
                <a:latin typeface="Arial MT"/>
                <a:cs typeface="Arial MT"/>
              </a:rPr>
              <a:t>a </a:t>
            </a:r>
            <a:r>
              <a:rPr sz="3400" spc="50" dirty="0">
                <a:solidFill>
                  <a:srgbClr val="435876"/>
                </a:solidFill>
                <a:latin typeface="Arial MT"/>
                <a:cs typeface="Arial MT"/>
              </a:rPr>
              <a:t>field </a:t>
            </a:r>
            <a:r>
              <a:rPr sz="3400" spc="120" dirty="0">
                <a:solidFill>
                  <a:srgbClr val="435876"/>
                </a:solidFill>
                <a:latin typeface="Arial MT"/>
                <a:cs typeface="Arial MT"/>
              </a:rPr>
              <a:t>of </a:t>
            </a:r>
            <a:r>
              <a:rPr sz="3400" spc="5" dirty="0">
                <a:solidFill>
                  <a:srgbClr val="435876"/>
                </a:solidFill>
                <a:latin typeface="Arial MT"/>
                <a:cs typeface="Arial MT"/>
              </a:rPr>
              <a:t>inquiry </a:t>
            </a:r>
            <a:r>
              <a:rPr sz="3400" spc="35" dirty="0">
                <a:solidFill>
                  <a:srgbClr val="435876"/>
                </a:solidFill>
                <a:latin typeface="Arial MT"/>
                <a:cs typeface="Arial MT"/>
              </a:rPr>
              <a:t>devoted </a:t>
            </a:r>
            <a:r>
              <a:rPr sz="3400" spc="60" dirty="0">
                <a:solidFill>
                  <a:srgbClr val="435876"/>
                </a:solidFill>
                <a:latin typeface="Arial MT"/>
                <a:cs typeface="Arial MT"/>
              </a:rPr>
              <a:t>to </a:t>
            </a:r>
            <a:r>
              <a:rPr sz="3400" spc="-10" dirty="0">
                <a:solidFill>
                  <a:srgbClr val="435876"/>
                </a:solidFill>
                <a:latin typeface="Arial MT"/>
                <a:cs typeface="Arial MT"/>
              </a:rPr>
              <a:t>understanding and </a:t>
            </a:r>
            <a:r>
              <a:rPr sz="3400" spc="-5" dirty="0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sz="3400" dirty="0">
                <a:solidFill>
                  <a:srgbClr val="435876"/>
                </a:solidFill>
                <a:latin typeface="Arial MT"/>
                <a:cs typeface="Arial MT"/>
              </a:rPr>
              <a:t>building </a:t>
            </a:r>
            <a:r>
              <a:rPr sz="3400" spc="-75" dirty="0">
                <a:solidFill>
                  <a:srgbClr val="435876"/>
                </a:solidFill>
                <a:latin typeface="Arial MT"/>
                <a:cs typeface="Arial MT"/>
              </a:rPr>
              <a:t>methods </a:t>
            </a:r>
            <a:r>
              <a:rPr sz="3400" spc="90" dirty="0">
                <a:solidFill>
                  <a:srgbClr val="435876"/>
                </a:solidFill>
                <a:latin typeface="Arial MT"/>
                <a:cs typeface="Arial MT"/>
              </a:rPr>
              <a:t>that </a:t>
            </a:r>
            <a:r>
              <a:rPr sz="3400" spc="10" dirty="0">
                <a:solidFill>
                  <a:srgbClr val="435876"/>
                </a:solidFill>
                <a:latin typeface="Arial MT"/>
                <a:cs typeface="Arial MT"/>
              </a:rPr>
              <a:t>"learn" </a:t>
            </a:r>
            <a:r>
              <a:rPr sz="3400" spc="484" dirty="0">
                <a:solidFill>
                  <a:srgbClr val="435876"/>
                </a:solidFill>
                <a:latin typeface="Arial MT"/>
                <a:cs typeface="Arial MT"/>
              </a:rPr>
              <a:t>– </a:t>
            </a:r>
            <a:r>
              <a:rPr sz="3400" spc="90" dirty="0">
                <a:solidFill>
                  <a:srgbClr val="435876"/>
                </a:solidFill>
                <a:latin typeface="Arial MT"/>
                <a:cs typeface="Arial MT"/>
              </a:rPr>
              <a:t>that </a:t>
            </a:r>
            <a:r>
              <a:rPr sz="3400" spc="-80" dirty="0">
                <a:solidFill>
                  <a:srgbClr val="435876"/>
                </a:solidFill>
                <a:latin typeface="Arial MT"/>
                <a:cs typeface="Arial MT"/>
              </a:rPr>
              <a:t>is, </a:t>
            </a:r>
            <a:r>
              <a:rPr sz="3400" spc="-75" dirty="0">
                <a:solidFill>
                  <a:srgbClr val="435876"/>
                </a:solidFill>
                <a:latin typeface="Arial MT"/>
                <a:cs typeface="Arial MT"/>
              </a:rPr>
              <a:t>methods </a:t>
            </a:r>
            <a:r>
              <a:rPr sz="3400" spc="90" dirty="0">
                <a:solidFill>
                  <a:srgbClr val="435876"/>
                </a:solidFill>
                <a:latin typeface="Arial MT"/>
                <a:cs typeface="Arial MT"/>
              </a:rPr>
              <a:t>that </a:t>
            </a:r>
            <a:r>
              <a:rPr sz="3400" spc="10" dirty="0">
                <a:solidFill>
                  <a:srgbClr val="435876"/>
                </a:solidFill>
                <a:latin typeface="Arial MT"/>
                <a:cs typeface="Arial MT"/>
              </a:rPr>
              <a:t>leverage </a:t>
            </a:r>
            <a:r>
              <a:rPr sz="3400" spc="65" dirty="0">
                <a:solidFill>
                  <a:srgbClr val="435876"/>
                </a:solidFill>
                <a:latin typeface="Arial MT"/>
                <a:cs typeface="Arial MT"/>
              </a:rPr>
              <a:t>data </a:t>
            </a:r>
            <a:r>
              <a:rPr sz="3400" spc="55" dirty="0">
                <a:solidFill>
                  <a:srgbClr val="435876"/>
                </a:solidFill>
                <a:latin typeface="Arial MT"/>
                <a:cs typeface="Arial MT"/>
              </a:rPr>
              <a:t>to </a:t>
            </a:r>
            <a:r>
              <a:rPr sz="3400" spc="60" dirty="0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sz="3400" spc="-35" dirty="0">
                <a:solidFill>
                  <a:srgbClr val="435876"/>
                </a:solidFill>
                <a:latin typeface="Arial MT"/>
                <a:cs typeface="Arial MT"/>
              </a:rPr>
              <a:t>improve</a:t>
            </a:r>
            <a:r>
              <a:rPr sz="3400" spc="-55" dirty="0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sz="3400" spc="-5" dirty="0">
                <a:solidFill>
                  <a:srgbClr val="435876"/>
                </a:solidFill>
                <a:latin typeface="Arial MT"/>
                <a:cs typeface="Arial MT"/>
              </a:rPr>
              <a:t>performance</a:t>
            </a:r>
            <a:r>
              <a:rPr sz="3400" spc="-50" dirty="0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sz="3400" spc="-90" dirty="0">
                <a:solidFill>
                  <a:srgbClr val="435876"/>
                </a:solidFill>
                <a:latin typeface="Arial MT"/>
                <a:cs typeface="Arial MT"/>
              </a:rPr>
              <a:t>on</a:t>
            </a:r>
            <a:r>
              <a:rPr sz="3400" spc="-55" dirty="0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sz="3400" spc="-195" dirty="0">
                <a:solidFill>
                  <a:srgbClr val="435876"/>
                </a:solidFill>
                <a:latin typeface="Arial MT"/>
                <a:cs typeface="Arial MT"/>
              </a:rPr>
              <a:t>some</a:t>
            </a:r>
            <a:r>
              <a:rPr sz="3400" spc="-50" dirty="0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sz="3400" spc="-40" dirty="0">
                <a:solidFill>
                  <a:srgbClr val="435876"/>
                </a:solidFill>
                <a:latin typeface="Arial MT"/>
                <a:cs typeface="Arial MT"/>
              </a:rPr>
              <a:t>set</a:t>
            </a:r>
            <a:r>
              <a:rPr sz="3400" spc="-55" dirty="0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sz="3400" spc="120" dirty="0">
                <a:solidFill>
                  <a:srgbClr val="435876"/>
                </a:solidFill>
                <a:latin typeface="Arial MT"/>
                <a:cs typeface="Arial MT"/>
              </a:rPr>
              <a:t>of</a:t>
            </a:r>
            <a:r>
              <a:rPr sz="3400" spc="-50" dirty="0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sz="3400" spc="-75" dirty="0">
                <a:solidFill>
                  <a:srgbClr val="435876"/>
                </a:solidFill>
                <a:latin typeface="Arial MT"/>
                <a:cs typeface="Arial MT"/>
              </a:rPr>
              <a:t>tasks.</a:t>
            </a:r>
            <a:r>
              <a:rPr sz="3400" spc="-55" dirty="0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sz="3400" spc="300" dirty="0">
                <a:solidFill>
                  <a:srgbClr val="435876"/>
                </a:solidFill>
                <a:latin typeface="Arial MT"/>
                <a:cs typeface="Arial MT"/>
              </a:rPr>
              <a:t>It</a:t>
            </a:r>
            <a:r>
              <a:rPr sz="3400" spc="-50" dirty="0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sz="3400" spc="-140" dirty="0">
                <a:solidFill>
                  <a:srgbClr val="435876"/>
                </a:solidFill>
                <a:latin typeface="Arial MT"/>
                <a:cs typeface="Arial MT"/>
              </a:rPr>
              <a:t>is</a:t>
            </a:r>
            <a:r>
              <a:rPr sz="3400" spc="-50" dirty="0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sz="3400" spc="-130" dirty="0">
                <a:solidFill>
                  <a:srgbClr val="435876"/>
                </a:solidFill>
                <a:latin typeface="Arial MT"/>
                <a:cs typeface="Arial MT"/>
              </a:rPr>
              <a:t>seen</a:t>
            </a:r>
            <a:r>
              <a:rPr sz="3400" spc="-55" dirty="0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sz="3400" spc="-125" dirty="0">
                <a:solidFill>
                  <a:srgbClr val="435876"/>
                </a:solidFill>
                <a:latin typeface="Arial MT"/>
                <a:cs typeface="Arial MT"/>
              </a:rPr>
              <a:t>as</a:t>
            </a:r>
            <a:r>
              <a:rPr sz="3400" spc="-50" dirty="0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sz="3400" spc="-15" dirty="0">
                <a:solidFill>
                  <a:srgbClr val="435876"/>
                </a:solidFill>
                <a:latin typeface="Arial MT"/>
                <a:cs typeface="Arial MT"/>
              </a:rPr>
              <a:t>a</a:t>
            </a:r>
            <a:r>
              <a:rPr sz="3400" spc="-55" dirty="0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sz="3400" spc="90" dirty="0">
                <a:solidFill>
                  <a:srgbClr val="435876"/>
                </a:solidFill>
                <a:latin typeface="Arial MT"/>
                <a:cs typeface="Arial MT"/>
              </a:rPr>
              <a:t>part</a:t>
            </a:r>
            <a:r>
              <a:rPr sz="3400" spc="-50" dirty="0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sz="3400" spc="120" dirty="0">
                <a:solidFill>
                  <a:srgbClr val="435876"/>
                </a:solidFill>
                <a:latin typeface="Arial MT"/>
                <a:cs typeface="Arial MT"/>
              </a:rPr>
              <a:t>of</a:t>
            </a:r>
            <a:r>
              <a:rPr sz="3400" spc="-55" dirty="0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sz="3400" spc="50" dirty="0">
                <a:solidFill>
                  <a:srgbClr val="435876"/>
                </a:solidFill>
                <a:latin typeface="Arial MT"/>
                <a:cs typeface="Arial MT"/>
              </a:rPr>
              <a:t>artificial </a:t>
            </a:r>
            <a:r>
              <a:rPr sz="3400" spc="-925" dirty="0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sz="3400" spc="-30" dirty="0">
                <a:solidFill>
                  <a:srgbClr val="435876"/>
                </a:solidFill>
                <a:latin typeface="Arial MT"/>
                <a:cs typeface="Arial MT"/>
              </a:rPr>
              <a:t>intelligence. </a:t>
            </a:r>
            <a:r>
              <a:rPr sz="3400" spc="-45" dirty="0">
                <a:solidFill>
                  <a:srgbClr val="435876"/>
                </a:solidFill>
                <a:latin typeface="Arial MT"/>
                <a:cs typeface="Arial MT"/>
              </a:rPr>
              <a:t>Machine </a:t>
            </a:r>
            <a:r>
              <a:rPr sz="3400" spc="-10" dirty="0">
                <a:solidFill>
                  <a:srgbClr val="435876"/>
                </a:solidFill>
                <a:latin typeface="Arial MT"/>
                <a:cs typeface="Arial MT"/>
              </a:rPr>
              <a:t>learning </a:t>
            </a:r>
            <a:r>
              <a:rPr sz="3400" spc="-35" dirty="0">
                <a:solidFill>
                  <a:srgbClr val="435876"/>
                </a:solidFill>
                <a:latin typeface="Arial MT"/>
                <a:cs typeface="Arial MT"/>
              </a:rPr>
              <a:t>algorithms </a:t>
            </a:r>
            <a:r>
              <a:rPr sz="3400" dirty="0">
                <a:solidFill>
                  <a:srgbClr val="435876"/>
                </a:solidFill>
                <a:latin typeface="Arial MT"/>
                <a:cs typeface="Arial MT"/>
              </a:rPr>
              <a:t>build </a:t>
            </a:r>
            <a:r>
              <a:rPr sz="3400" spc="-15" dirty="0">
                <a:solidFill>
                  <a:srgbClr val="435876"/>
                </a:solidFill>
                <a:latin typeface="Arial MT"/>
                <a:cs typeface="Arial MT"/>
              </a:rPr>
              <a:t>a </a:t>
            </a:r>
            <a:r>
              <a:rPr sz="3400" spc="-100" dirty="0">
                <a:solidFill>
                  <a:srgbClr val="435876"/>
                </a:solidFill>
                <a:latin typeface="Arial MT"/>
                <a:cs typeface="Arial MT"/>
              </a:rPr>
              <a:t>model </a:t>
            </a:r>
            <a:r>
              <a:rPr sz="3400" spc="-40" dirty="0">
                <a:solidFill>
                  <a:srgbClr val="435876"/>
                </a:solidFill>
                <a:latin typeface="Arial MT"/>
                <a:cs typeface="Arial MT"/>
              </a:rPr>
              <a:t>based </a:t>
            </a:r>
            <a:r>
              <a:rPr sz="3400" spc="-90" dirty="0">
                <a:solidFill>
                  <a:srgbClr val="435876"/>
                </a:solidFill>
                <a:latin typeface="Arial MT"/>
                <a:cs typeface="Arial MT"/>
              </a:rPr>
              <a:t>on </a:t>
            </a:r>
            <a:r>
              <a:rPr sz="3400" spc="-114" dirty="0">
                <a:solidFill>
                  <a:srgbClr val="435876"/>
                </a:solidFill>
                <a:latin typeface="Arial MT"/>
                <a:cs typeface="Arial MT"/>
              </a:rPr>
              <a:t>sample </a:t>
            </a:r>
            <a:r>
              <a:rPr sz="3400" spc="-110" dirty="0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sz="3400" spc="60" dirty="0">
                <a:solidFill>
                  <a:srgbClr val="435876"/>
                </a:solidFill>
                <a:latin typeface="Arial MT"/>
                <a:cs typeface="Arial MT"/>
              </a:rPr>
              <a:t>data, </a:t>
            </a:r>
            <a:r>
              <a:rPr sz="3400" spc="-20" dirty="0">
                <a:solidFill>
                  <a:srgbClr val="435876"/>
                </a:solidFill>
                <a:latin typeface="Arial MT"/>
                <a:cs typeface="Arial MT"/>
              </a:rPr>
              <a:t>known </a:t>
            </a:r>
            <a:r>
              <a:rPr sz="3400" spc="-130" dirty="0">
                <a:solidFill>
                  <a:srgbClr val="435876"/>
                </a:solidFill>
                <a:latin typeface="Arial MT"/>
                <a:cs typeface="Arial MT"/>
              </a:rPr>
              <a:t>as </a:t>
            </a:r>
            <a:r>
              <a:rPr sz="3400" spc="25" dirty="0">
                <a:solidFill>
                  <a:srgbClr val="435876"/>
                </a:solidFill>
                <a:latin typeface="Arial MT"/>
                <a:cs typeface="Arial MT"/>
              </a:rPr>
              <a:t>training </a:t>
            </a:r>
            <a:r>
              <a:rPr sz="3400" spc="60" dirty="0">
                <a:solidFill>
                  <a:srgbClr val="435876"/>
                </a:solidFill>
                <a:latin typeface="Arial MT"/>
                <a:cs typeface="Arial MT"/>
              </a:rPr>
              <a:t>data, </a:t>
            </a:r>
            <a:r>
              <a:rPr sz="3400" spc="-60" dirty="0">
                <a:solidFill>
                  <a:srgbClr val="435876"/>
                </a:solidFill>
                <a:latin typeface="Arial MT"/>
                <a:cs typeface="Arial MT"/>
              </a:rPr>
              <a:t>in </a:t>
            </a:r>
            <a:r>
              <a:rPr sz="3400" spc="35" dirty="0">
                <a:solidFill>
                  <a:srgbClr val="435876"/>
                </a:solidFill>
                <a:latin typeface="Arial MT"/>
                <a:cs typeface="Arial MT"/>
              </a:rPr>
              <a:t>order </a:t>
            </a:r>
            <a:r>
              <a:rPr sz="3400" spc="60" dirty="0">
                <a:solidFill>
                  <a:srgbClr val="435876"/>
                </a:solidFill>
                <a:latin typeface="Arial MT"/>
                <a:cs typeface="Arial MT"/>
              </a:rPr>
              <a:t>to </a:t>
            </a:r>
            <a:r>
              <a:rPr sz="3400" spc="-110" dirty="0">
                <a:solidFill>
                  <a:srgbClr val="435876"/>
                </a:solidFill>
                <a:latin typeface="Arial MT"/>
                <a:cs typeface="Arial MT"/>
              </a:rPr>
              <a:t>make </a:t>
            </a:r>
            <a:r>
              <a:rPr sz="3400" spc="-10" dirty="0">
                <a:solidFill>
                  <a:srgbClr val="435876"/>
                </a:solidFill>
                <a:latin typeface="Arial MT"/>
                <a:cs typeface="Arial MT"/>
              </a:rPr>
              <a:t>predictions </a:t>
            </a:r>
            <a:r>
              <a:rPr sz="3400" spc="25" dirty="0">
                <a:solidFill>
                  <a:srgbClr val="435876"/>
                </a:solidFill>
                <a:latin typeface="Arial MT"/>
                <a:cs typeface="Arial MT"/>
              </a:rPr>
              <a:t>or </a:t>
            </a:r>
            <a:r>
              <a:rPr sz="3400" spc="-85" dirty="0">
                <a:solidFill>
                  <a:srgbClr val="435876"/>
                </a:solidFill>
                <a:latin typeface="Arial MT"/>
                <a:cs typeface="Arial MT"/>
              </a:rPr>
              <a:t>decisions </a:t>
            </a:r>
            <a:r>
              <a:rPr sz="3400" spc="-80" dirty="0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sz="3400" spc="45" dirty="0">
                <a:solidFill>
                  <a:srgbClr val="435876"/>
                </a:solidFill>
                <a:latin typeface="Arial MT"/>
                <a:cs typeface="Arial MT"/>
              </a:rPr>
              <a:t>without</a:t>
            </a:r>
            <a:r>
              <a:rPr sz="3400" spc="-60" dirty="0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sz="3400" spc="-5" dirty="0">
                <a:solidFill>
                  <a:srgbClr val="435876"/>
                </a:solidFill>
                <a:latin typeface="Arial MT"/>
                <a:cs typeface="Arial MT"/>
              </a:rPr>
              <a:t>being</a:t>
            </a:r>
            <a:r>
              <a:rPr sz="3400" spc="-60" dirty="0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sz="3400" spc="15" dirty="0">
                <a:solidFill>
                  <a:srgbClr val="435876"/>
                </a:solidFill>
                <a:latin typeface="Arial MT"/>
                <a:cs typeface="Arial MT"/>
              </a:rPr>
              <a:t>explicitly</a:t>
            </a:r>
            <a:r>
              <a:rPr sz="3400" spc="-60" dirty="0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sz="3400" spc="-40" dirty="0">
                <a:solidFill>
                  <a:srgbClr val="435876"/>
                </a:solidFill>
                <a:latin typeface="Arial MT"/>
                <a:cs typeface="Arial MT"/>
              </a:rPr>
              <a:t>programmed</a:t>
            </a:r>
            <a:r>
              <a:rPr sz="3400" spc="-60" dirty="0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sz="3400" spc="60" dirty="0">
                <a:solidFill>
                  <a:srgbClr val="435876"/>
                </a:solidFill>
                <a:latin typeface="Arial MT"/>
                <a:cs typeface="Arial MT"/>
              </a:rPr>
              <a:t>to</a:t>
            </a:r>
            <a:r>
              <a:rPr sz="3400" spc="-60" dirty="0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sz="3400" spc="-15" dirty="0">
                <a:solidFill>
                  <a:srgbClr val="435876"/>
                </a:solidFill>
                <a:latin typeface="Arial MT"/>
                <a:cs typeface="Arial MT"/>
              </a:rPr>
              <a:t>do</a:t>
            </a:r>
            <a:r>
              <a:rPr sz="3400" spc="-55" dirty="0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sz="3400" spc="-160" dirty="0">
                <a:solidFill>
                  <a:srgbClr val="435876"/>
                </a:solidFill>
                <a:latin typeface="Arial MT"/>
                <a:cs typeface="Arial MT"/>
              </a:rPr>
              <a:t>so.</a:t>
            </a:r>
            <a:endParaRPr sz="3400">
              <a:latin typeface="Arial MT"/>
              <a:cs typeface="Arial MT"/>
            </a:endParaRPr>
          </a:p>
          <a:p>
            <a:pPr marL="12700" marR="42545" indent="2366010">
              <a:lnSpc>
                <a:spcPct val="115799"/>
              </a:lnSpc>
            </a:pPr>
            <a:r>
              <a:rPr sz="3400" spc="155" dirty="0">
                <a:solidFill>
                  <a:srgbClr val="435876"/>
                </a:solidFill>
                <a:latin typeface="Arial MT"/>
                <a:cs typeface="Arial MT"/>
              </a:rPr>
              <a:t>In</a:t>
            </a:r>
            <a:r>
              <a:rPr sz="3400" spc="-60" dirty="0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sz="3400" spc="-25" dirty="0">
                <a:solidFill>
                  <a:srgbClr val="435876"/>
                </a:solidFill>
                <a:latin typeface="Arial MT"/>
                <a:cs typeface="Arial MT"/>
              </a:rPr>
              <a:t>its</a:t>
            </a:r>
            <a:r>
              <a:rPr sz="3400" spc="-60" dirty="0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sz="3400" spc="-5" dirty="0">
                <a:solidFill>
                  <a:srgbClr val="435876"/>
                </a:solidFill>
                <a:latin typeface="Arial MT"/>
                <a:cs typeface="Arial MT"/>
              </a:rPr>
              <a:t>application</a:t>
            </a:r>
            <a:r>
              <a:rPr sz="3400" spc="-60" dirty="0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sz="3400" spc="-75" dirty="0">
                <a:solidFill>
                  <a:srgbClr val="435876"/>
                </a:solidFill>
                <a:latin typeface="Arial MT"/>
                <a:cs typeface="Arial MT"/>
              </a:rPr>
              <a:t>across</a:t>
            </a:r>
            <a:r>
              <a:rPr sz="3400" spc="-60" dirty="0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sz="3400" spc="-120" dirty="0">
                <a:solidFill>
                  <a:srgbClr val="435876"/>
                </a:solidFill>
                <a:latin typeface="Arial MT"/>
                <a:cs typeface="Arial MT"/>
              </a:rPr>
              <a:t>business</a:t>
            </a:r>
            <a:r>
              <a:rPr sz="3400" spc="-60" dirty="0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sz="3400" spc="-55" dirty="0">
                <a:solidFill>
                  <a:srgbClr val="435876"/>
                </a:solidFill>
                <a:latin typeface="Arial MT"/>
                <a:cs typeface="Arial MT"/>
              </a:rPr>
              <a:t>problems,</a:t>
            </a:r>
            <a:r>
              <a:rPr sz="3400" spc="-60" dirty="0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sz="3400" spc="-85" dirty="0">
                <a:solidFill>
                  <a:srgbClr val="435876"/>
                </a:solidFill>
                <a:latin typeface="Arial MT"/>
                <a:cs typeface="Arial MT"/>
              </a:rPr>
              <a:t>machine</a:t>
            </a:r>
            <a:r>
              <a:rPr sz="3400" spc="-55" dirty="0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sz="3400" spc="-10" dirty="0">
                <a:solidFill>
                  <a:srgbClr val="435876"/>
                </a:solidFill>
                <a:latin typeface="Arial MT"/>
                <a:cs typeface="Arial MT"/>
              </a:rPr>
              <a:t>learning </a:t>
            </a:r>
            <a:r>
              <a:rPr sz="3400" spc="-930" dirty="0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sz="3400" spc="-140" dirty="0">
                <a:solidFill>
                  <a:srgbClr val="435876"/>
                </a:solidFill>
                <a:latin typeface="Arial MT"/>
                <a:cs typeface="Arial MT"/>
              </a:rPr>
              <a:t>is</a:t>
            </a:r>
            <a:r>
              <a:rPr sz="3400" spc="-60" dirty="0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sz="3400" spc="-100" dirty="0">
                <a:solidFill>
                  <a:srgbClr val="435876"/>
                </a:solidFill>
                <a:latin typeface="Arial MT"/>
                <a:cs typeface="Arial MT"/>
              </a:rPr>
              <a:t>also</a:t>
            </a:r>
            <a:r>
              <a:rPr sz="3400" spc="-60" dirty="0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sz="3400" spc="70" dirty="0">
                <a:solidFill>
                  <a:srgbClr val="435876"/>
                </a:solidFill>
                <a:latin typeface="Arial MT"/>
                <a:cs typeface="Arial MT"/>
              </a:rPr>
              <a:t>referred</a:t>
            </a:r>
            <a:r>
              <a:rPr sz="3400" spc="-60" dirty="0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sz="3400" spc="60" dirty="0">
                <a:solidFill>
                  <a:srgbClr val="435876"/>
                </a:solidFill>
                <a:latin typeface="Arial MT"/>
                <a:cs typeface="Arial MT"/>
              </a:rPr>
              <a:t>to</a:t>
            </a:r>
            <a:r>
              <a:rPr sz="3400" spc="-60" dirty="0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sz="3400" spc="-130" dirty="0">
                <a:solidFill>
                  <a:srgbClr val="435876"/>
                </a:solidFill>
                <a:latin typeface="Arial MT"/>
                <a:cs typeface="Arial MT"/>
              </a:rPr>
              <a:t>as</a:t>
            </a:r>
            <a:r>
              <a:rPr sz="3400" spc="-60" dirty="0">
                <a:solidFill>
                  <a:srgbClr val="435876"/>
                </a:solidFill>
                <a:latin typeface="Arial MT"/>
                <a:cs typeface="Arial MT"/>
              </a:rPr>
              <a:t> </a:t>
            </a:r>
            <a:r>
              <a:rPr sz="3400" i="1" spc="35" dirty="0">
                <a:solidFill>
                  <a:srgbClr val="435876"/>
                </a:solidFill>
                <a:latin typeface="Arial"/>
                <a:cs typeface="Arial"/>
              </a:rPr>
              <a:t>predictive</a:t>
            </a:r>
            <a:r>
              <a:rPr sz="3400" i="1" spc="-60" dirty="0">
                <a:solidFill>
                  <a:srgbClr val="435876"/>
                </a:solidFill>
                <a:latin typeface="Arial"/>
                <a:cs typeface="Arial"/>
              </a:rPr>
              <a:t> </a:t>
            </a:r>
            <a:r>
              <a:rPr sz="3400" i="1" spc="-25" dirty="0">
                <a:solidFill>
                  <a:srgbClr val="435876"/>
                </a:solidFill>
                <a:latin typeface="Arial"/>
                <a:cs typeface="Arial"/>
              </a:rPr>
              <a:t>analytics</a:t>
            </a:r>
            <a:r>
              <a:rPr sz="3400" spc="-25" dirty="0">
                <a:solidFill>
                  <a:srgbClr val="435876"/>
                </a:solidFill>
                <a:latin typeface="Arial MT"/>
                <a:cs typeface="Arial MT"/>
              </a:rPr>
              <a:t>.</a:t>
            </a:r>
            <a:endParaRPr sz="34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C5E5E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2" y="323309"/>
            <a:ext cx="17751425" cy="9963785"/>
            <a:chOff x="12" y="323309"/>
            <a:chExt cx="17751425" cy="99637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" y="323309"/>
              <a:ext cx="15448051" cy="996369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07010" y="384161"/>
              <a:ext cx="7743825" cy="437197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68621" y="1778366"/>
            <a:ext cx="5963920" cy="10795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900" i="1" spc="300" dirty="0">
                <a:solidFill>
                  <a:srgbClr val="233245"/>
                </a:solidFill>
                <a:latin typeface="Trebuchet MS"/>
                <a:cs typeface="Trebuchet MS"/>
              </a:rPr>
              <a:t>Introduction:</a:t>
            </a:r>
            <a:endParaRPr sz="69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00466" y="4630113"/>
            <a:ext cx="12821920" cy="4740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3000" spc="195" dirty="0">
                <a:solidFill>
                  <a:srgbClr val="1E7B51"/>
                </a:solidFill>
                <a:latin typeface="Arial MT"/>
                <a:cs typeface="Arial MT"/>
              </a:rPr>
              <a:t>A </a:t>
            </a:r>
            <a:r>
              <a:rPr sz="3000" spc="-55" dirty="0">
                <a:solidFill>
                  <a:srgbClr val="1E7B51"/>
                </a:solidFill>
                <a:latin typeface="Arial MT"/>
                <a:cs typeface="Arial MT"/>
              </a:rPr>
              <a:t>recommendation </a:t>
            </a:r>
            <a:r>
              <a:rPr sz="3000" spc="-90" dirty="0">
                <a:solidFill>
                  <a:srgbClr val="1E7B51"/>
                </a:solidFill>
                <a:latin typeface="Arial MT"/>
                <a:cs typeface="Arial MT"/>
              </a:rPr>
              <a:t>system </a:t>
            </a:r>
            <a:r>
              <a:rPr sz="3000" spc="-130" dirty="0">
                <a:solidFill>
                  <a:srgbClr val="1E7B51"/>
                </a:solidFill>
                <a:latin typeface="Arial MT"/>
                <a:cs typeface="Arial MT"/>
              </a:rPr>
              <a:t>is </a:t>
            </a:r>
            <a:r>
              <a:rPr sz="3000" spc="-10" dirty="0">
                <a:solidFill>
                  <a:srgbClr val="1E7B51"/>
                </a:solidFill>
                <a:latin typeface="Arial MT"/>
                <a:cs typeface="Arial MT"/>
              </a:rPr>
              <a:t>a </a:t>
            </a:r>
            <a:r>
              <a:rPr sz="3000" spc="55" dirty="0">
                <a:solidFill>
                  <a:srgbClr val="1E7B51"/>
                </a:solidFill>
                <a:latin typeface="Arial MT"/>
                <a:cs typeface="Arial MT"/>
              </a:rPr>
              <a:t>type </a:t>
            </a:r>
            <a:r>
              <a:rPr sz="3000" spc="105" dirty="0">
                <a:solidFill>
                  <a:srgbClr val="1E7B51"/>
                </a:solidFill>
                <a:latin typeface="Arial MT"/>
                <a:cs typeface="Arial MT"/>
              </a:rPr>
              <a:t>of </a:t>
            </a:r>
            <a:r>
              <a:rPr sz="3000" spc="-10" dirty="0">
                <a:solidFill>
                  <a:srgbClr val="1E7B51"/>
                </a:solidFill>
                <a:latin typeface="Arial MT"/>
                <a:cs typeface="Arial MT"/>
              </a:rPr>
              <a:t>information </a:t>
            </a:r>
            <a:r>
              <a:rPr sz="3000" spc="50" dirty="0">
                <a:solidFill>
                  <a:srgbClr val="1E7B51"/>
                </a:solidFill>
                <a:latin typeface="Arial MT"/>
                <a:cs typeface="Arial MT"/>
              </a:rPr>
              <a:t>filtering </a:t>
            </a:r>
            <a:r>
              <a:rPr sz="3000" spc="-90" dirty="0">
                <a:solidFill>
                  <a:srgbClr val="1E7B51"/>
                </a:solidFill>
                <a:latin typeface="Arial MT"/>
                <a:cs typeface="Arial MT"/>
              </a:rPr>
              <a:t>system </a:t>
            </a:r>
            <a:r>
              <a:rPr sz="3000" spc="5" dirty="0">
                <a:solidFill>
                  <a:srgbClr val="1E7B51"/>
                </a:solidFill>
                <a:latin typeface="Arial MT"/>
                <a:cs typeface="Arial MT"/>
              </a:rPr>
              <a:t>which </a:t>
            </a:r>
            <a:r>
              <a:rPr sz="3000" spc="10" dirty="0">
                <a:solidFill>
                  <a:srgbClr val="1E7B51"/>
                </a:solidFill>
                <a:latin typeface="Arial MT"/>
                <a:cs typeface="Arial MT"/>
              </a:rPr>
              <a:t> </a:t>
            </a:r>
            <a:r>
              <a:rPr sz="3000" spc="-5" dirty="0">
                <a:solidFill>
                  <a:srgbClr val="1E7B51"/>
                </a:solidFill>
                <a:latin typeface="Arial MT"/>
                <a:cs typeface="Arial MT"/>
              </a:rPr>
              <a:t>attempts </a:t>
            </a:r>
            <a:r>
              <a:rPr sz="3000" spc="50" dirty="0">
                <a:solidFill>
                  <a:srgbClr val="1E7B51"/>
                </a:solidFill>
                <a:latin typeface="Arial MT"/>
                <a:cs typeface="Arial MT"/>
              </a:rPr>
              <a:t>to </a:t>
            </a:r>
            <a:r>
              <a:rPr sz="3000" spc="40" dirty="0">
                <a:solidFill>
                  <a:srgbClr val="1E7B51"/>
                </a:solidFill>
                <a:latin typeface="Arial MT"/>
                <a:cs typeface="Arial MT"/>
              </a:rPr>
              <a:t>predict </a:t>
            </a:r>
            <a:r>
              <a:rPr sz="3000" spc="20" dirty="0">
                <a:solidFill>
                  <a:srgbClr val="1E7B51"/>
                </a:solidFill>
                <a:latin typeface="Arial MT"/>
                <a:cs typeface="Arial MT"/>
              </a:rPr>
              <a:t>the </a:t>
            </a:r>
            <a:r>
              <a:rPr sz="3000" spc="-5" dirty="0">
                <a:solidFill>
                  <a:srgbClr val="1E7B51"/>
                </a:solidFill>
                <a:latin typeface="Arial MT"/>
                <a:cs typeface="Arial MT"/>
              </a:rPr>
              <a:t>preferences </a:t>
            </a:r>
            <a:r>
              <a:rPr sz="3000" spc="105" dirty="0">
                <a:solidFill>
                  <a:srgbClr val="1E7B51"/>
                </a:solidFill>
                <a:latin typeface="Arial MT"/>
                <a:cs typeface="Arial MT"/>
              </a:rPr>
              <a:t>of </a:t>
            </a:r>
            <a:r>
              <a:rPr sz="3000" spc="-10" dirty="0">
                <a:solidFill>
                  <a:srgbClr val="1E7B51"/>
                </a:solidFill>
                <a:latin typeface="Arial MT"/>
                <a:cs typeface="Arial MT"/>
              </a:rPr>
              <a:t>a </a:t>
            </a:r>
            <a:r>
              <a:rPr sz="3000" spc="-60" dirty="0">
                <a:solidFill>
                  <a:srgbClr val="1E7B51"/>
                </a:solidFill>
                <a:latin typeface="Arial MT"/>
                <a:cs typeface="Arial MT"/>
              </a:rPr>
              <a:t>user </a:t>
            </a:r>
            <a:r>
              <a:rPr sz="3000" spc="20" dirty="0">
                <a:solidFill>
                  <a:srgbClr val="1E7B51"/>
                </a:solidFill>
                <a:latin typeface="Arial MT"/>
                <a:cs typeface="Arial MT"/>
              </a:rPr>
              <a:t>y,and </a:t>
            </a:r>
            <a:r>
              <a:rPr sz="3000" spc="-100" dirty="0">
                <a:solidFill>
                  <a:srgbClr val="1E7B51"/>
                </a:solidFill>
                <a:latin typeface="Arial MT"/>
                <a:cs typeface="Arial MT"/>
              </a:rPr>
              <a:t>make </a:t>
            </a:r>
            <a:r>
              <a:rPr sz="3000" spc="-40" dirty="0">
                <a:solidFill>
                  <a:srgbClr val="1E7B51"/>
                </a:solidFill>
                <a:latin typeface="Arial MT"/>
                <a:cs typeface="Arial MT"/>
              </a:rPr>
              <a:t>suggestion </a:t>
            </a:r>
            <a:r>
              <a:rPr sz="3000" spc="-35" dirty="0">
                <a:solidFill>
                  <a:srgbClr val="1E7B51"/>
                </a:solidFill>
                <a:latin typeface="Arial MT"/>
                <a:cs typeface="Arial MT"/>
              </a:rPr>
              <a:t>based </a:t>
            </a:r>
            <a:r>
              <a:rPr sz="3000" spc="-30" dirty="0">
                <a:solidFill>
                  <a:srgbClr val="1E7B51"/>
                </a:solidFill>
                <a:latin typeface="Arial MT"/>
                <a:cs typeface="Arial MT"/>
              </a:rPr>
              <a:t> </a:t>
            </a:r>
            <a:r>
              <a:rPr sz="3000" spc="-80" dirty="0">
                <a:solidFill>
                  <a:srgbClr val="1E7B51"/>
                </a:solidFill>
                <a:latin typeface="Arial MT"/>
                <a:cs typeface="Arial MT"/>
              </a:rPr>
              <a:t>on </a:t>
            </a:r>
            <a:r>
              <a:rPr sz="3000" spc="-50" dirty="0">
                <a:solidFill>
                  <a:srgbClr val="1E7B51"/>
                </a:solidFill>
                <a:latin typeface="Arial MT"/>
                <a:cs typeface="Arial MT"/>
              </a:rPr>
              <a:t>these </a:t>
            </a:r>
            <a:r>
              <a:rPr sz="3000" spc="-15" dirty="0">
                <a:solidFill>
                  <a:srgbClr val="1E7B51"/>
                </a:solidFill>
                <a:latin typeface="Arial MT"/>
                <a:cs typeface="Arial MT"/>
              </a:rPr>
              <a:t>preferences. </a:t>
            </a:r>
            <a:r>
              <a:rPr sz="3000" spc="-60" dirty="0">
                <a:solidFill>
                  <a:srgbClr val="1E7B51"/>
                </a:solidFill>
                <a:latin typeface="Arial MT"/>
                <a:cs typeface="Arial MT"/>
              </a:rPr>
              <a:t>For </a:t>
            </a:r>
            <a:r>
              <a:rPr sz="3000" spc="-130" dirty="0">
                <a:solidFill>
                  <a:srgbClr val="1E7B51"/>
                </a:solidFill>
                <a:latin typeface="Arial MT"/>
                <a:cs typeface="Arial MT"/>
              </a:rPr>
              <a:t>E.g </a:t>
            </a:r>
            <a:r>
              <a:rPr sz="3000" spc="-45" dirty="0">
                <a:solidFill>
                  <a:srgbClr val="1E7B51"/>
                </a:solidFill>
                <a:latin typeface="Arial MT"/>
                <a:cs typeface="Arial MT"/>
              </a:rPr>
              <a:t>people </a:t>
            </a:r>
            <a:r>
              <a:rPr sz="3000" spc="5" dirty="0">
                <a:solidFill>
                  <a:srgbClr val="1E7B51"/>
                </a:solidFill>
                <a:latin typeface="Arial MT"/>
                <a:cs typeface="Arial MT"/>
              </a:rPr>
              <a:t>who </a:t>
            </a:r>
            <a:r>
              <a:rPr sz="3000" spc="35" dirty="0">
                <a:solidFill>
                  <a:srgbClr val="1E7B51"/>
                </a:solidFill>
                <a:latin typeface="Arial MT"/>
                <a:cs typeface="Arial MT"/>
              </a:rPr>
              <a:t>buy </a:t>
            </a:r>
            <a:r>
              <a:rPr sz="3000" spc="20" dirty="0">
                <a:solidFill>
                  <a:srgbClr val="1E7B51"/>
                </a:solidFill>
                <a:latin typeface="Arial MT"/>
                <a:cs typeface="Arial MT"/>
              </a:rPr>
              <a:t>the Apple </a:t>
            </a:r>
            <a:r>
              <a:rPr sz="3000" spc="-60" dirty="0">
                <a:solidFill>
                  <a:srgbClr val="1E7B51"/>
                </a:solidFill>
                <a:latin typeface="Arial MT"/>
                <a:cs typeface="Arial MT"/>
              </a:rPr>
              <a:t>MacBook </a:t>
            </a:r>
            <a:r>
              <a:rPr sz="3000" spc="-90" dirty="0">
                <a:solidFill>
                  <a:srgbClr val="1E7B51"/>
                </a:solidFill>
                <a:latin typeface="Arial MT"/>
                <a:cs typeface="Arial MT"/>
              </a:rPr>
              <a:t>also </a:t>
            </a:r>
            <a:r>
              <a:rPr sz="3000" spc="35" dirty="0">
                <a:solidFill>
                  <a:srgbClr val="1E7B51"/>
                </a:solidFill>
                <a:latin typeface="Arial MT"/>
                <a:cs typeface="Arial MT"/>
              </a:rPr>
              <a:t>buy </a:t>
            </a:r>
            <a:r>
              <a:rPr sz="3000" spc="-10" dirty="0">
                <a:solidFill>
                  <a:srgbClr val="1E7B51"/>
                </a:solidFill>
                <a:latin typeface="Arial MT"/>
                <a:cs typeface="Arial MT"/>
              </a:rPr>
              <a:t>a </a:t>
            </a:r>
            <a:r>
              <a:rPr sz="3000" spc="-819" dirty="0">
                <a:solidFill>
                  <a:srgbClr val="1E7B51"/>
                </a:solidFill>
                <a:latin typeface="Arial MT"/>
                <a:cs typeface="Arial MT"/>
              </a:rPr>
              <a:t> </a:t>
            </a:r>
            <a:r>
              <a:rPr sz="3000" spc="-140" dirty="0">
                <a:solidFill>
                  <a:srgbClr val="1E7B51"/>
                </a:solidFill>
                <a:latin typeface="Arial MT"/>
                <a:cs typeface="Arial MT"/>
              </a:rPr>
              <a:t>USB-C </a:t>
            </a:r>
            <a:r>
              <a:rPr sz="3000" spc="50" dirty="0">
                <a:solidFill>
                  <a:srgbClr val="1E7B51"/>
                </a:solidFill>
                <a:latin typeface="Arial MT"/>
                <a:cs typeface="Arial MT"/>
              </a:rPr>
              <a:t>to </a:t>
            </a:r>
            <a:r>
              <a:rPr sz="3000" spc="-250" dirty="0">
                <a:solidFill>
                  <a:srgbClr val="1E7B51"/>
                </a:solidFill>
                <a:latin typeface="Arial MT"/>
                <a:cs typeface="Arial MT"/>
              </a:rPr>
              <a:t>USB </a:t>
            </a:r>
            <a:r>
              <a:rPr sz="3000" spc="70" dirty="0">
                <a:solidFill>
                  <a:srgbClr val="1E7B51"/>
                </a:solidFill>
                <a:latin typeface="Arial MT"/>
                <a:cs typeface="Arial MT"/>
              </a:rPr>
              <a:t>Adapter </a:t>
            </a:r>
            <a:r>
              <a:rPr sz="3000" spc="35" dirty="0">
                <a:solidFill>
                  <a:srgbClr val="1E7B51"/>
                </a:solidFill>
                <a:latin typeface="Arial MT"/>
                <a:cs typeface="Arial MT"/>
              </a:rPr>
              <a:t>,they </a:t>
            </a:r>
            <a:r>
              <a:rPr sz="3000" spc="-25" dirty="0">
                <a:solidFill>
                  <a:srgbClr val="1E7B51"/>
                </a:solidFill>
                <a:latin typeface="Arial MT"/>
                <a:cs typeface="Arial MT"/>
              </a:rPr>
              <a:t>can </a:t>
            </a:r>
            <a:r>
              <a:rPr sz="3000" spc="-80" dirty="0">
                <a:solidFill>
                  <a:srgbClr val="1E7B51"/>
                </a:solidFill>
                <a:latin typeface="Arial MT"/>
                <a:cs typeface="Arial MT"/>
              </a:rPr>
              <a:t>recommend </a:t>
            </a:r>
            <a:r>
              <a:rPr sz="3000" spc="20" dirty="0">
                <a:solidFill>
                  <a:srgbClr val="1E7B51"/>
                </a:solidFill>
                <a:latin typeface="Arial MT"/>
                <a:cs typeface="Arial MT"/>
              </a:rPr>
              <a:t>the </a:t>
            </a:r>
            <a:r>
              <a:rPr sz="3000" spc="70" dirty="0">
                <a:solidFill>
                  <a:srgbClr val="1E7B51"/>
                </a:solidFill>
                <a:latin typeface="Arial MT"/>
                <a:cs typeface="Arial MT"/>
              </a:rPr>
              <a:t>Adapter </a:t>
            </a:r>
            <a:r>
              <a:rPr sz="3000" spc="50" dirty="0">
                <a:solidFill>
                  <a:srgbClr val="1E7B51"/>
                </a:solidFill>
                <a:latin typeface="Arial MT"/>
                <a:cs typeface="Arial MT"/>
              </a:rPr>
              <a:t>to </a:t>
            </a:r>
            <a:r>
              <a:rPr sz="3000" spc="-45" dirty="0">
                <a:solidFill>
                  <a:srgbClr val="1E7B51"/>
                </a:solidFill>
                <a:latin typeface="Arial MT"/>
                <a:cs typeface="Arial MT"/>
              </a:rPr>
              <a:t>an </a:t>
            </a:r>
            <a:r>
              <a:rPr sz="3000" spc="-60" dirty="0">
                <a:solidFill>
                  <a:srgbClr val="1E7B51"/>
                </a:solidFill>
                <a:latin typeface="Arial MT"/>
                <a:cs typeface="Arial MT"/>
              </a:rPr>
              <a:t>user </a:t>
            </a:r>
            <a:r>
              <a:rPr sz="3000" spc="5" dirty="0">
                <a:solidFill>
                  <a:srgbClr val="1E7B51"/>
                </a:solidFill>
                <a:latin typeface="Arial MT"/>
                <a:cs typeface="Arial MT"/>
              </a:rPr>
              <a:t>who </a:t>
            </a:r>
            <a:r>
              <a:rPr sz="3000" spc="-10" dirty="0">
                <a:solidFill>
                  <a:srgbClr val="1E7B51"/>
                </a:solidFill>
                <a:latin typeface="Arial MT"/>
                <a:cs typeface="Arial MT"/>
              </a:rPr>
              <a:t>a </a:t>
            </a:r>
            <a:r>
              <a:rPr sz="3000" spc="-5" dirty="0">
                <a:solidFill>
                  <a:srgbClr val="1E7B51"/>
                </a:solidFill>
                <a:latin typeface="Arial MT"/>
                <a:cs typeface="Arial MT"/>
              </a:rPr>
              <a:t> </a:t>
            </a:r>
            <a:r>
              <a:rPr sz="3000" spc="-60" dirty="0">
                <a:solidFill>
                  <a:srgbClr val="1E7B51"/>
                </a:solidFill>
                <a:latin typeface="Arial MT"/>
                <a:cs typeface="Arial MT"/>
              </a:rPr>
              <a:t>MacBook </a:t>
            </a:r>
            <a:r>
              <a:rPr sz="3000" spc="50" dirty="0">
                <a:solidFill>
                  <a:srgbClr val="1E7B51"/>
                </a:solidFill>
                <a:latin typeface="Arial MT"/>
                <a:cs typeface="Arial MT"/>
              </a:rPr>
              <a:t>to</a:t>
            </a:r>
            <a:r>
              <a:rPr sz="3000" spc="-55" dirty="0">
                <a:solidFill>
                  <a:srgbClr val="1E7B51"/>
                </a:solidFill>
                <a:latin typeface="Arial MT"/>
                <a:cs typeface="Arial MT"/>
              </a:rPr>
              <a:t> </a:t>
            </a:r>
            <a:r>
              <a:rPr sz="3000" spc="-100" dirty="0">
                <a:solidFill>
                  <a:srgbClr val="1E7B51"/>
                </a:solidFill>
                <a:latin typeface="Arial MT"/>
                <a:cs typeface="Arial MT"/>
              </a:rPr>
              <a:t>his</a:t>
            </a:r>
            <a:r>
              <a:rPr sz="3000" spc="-55" dirty="0">
                <a:solidFill>
                  <a:srgbClr val="1E7B51"/>
                </a:solidFill>
                <a:latin typeface="Arial MT"/>
                <a:cs typeface="Arial MT"/>
              </a:rPr>
              <a:t> </a:t>
            </a:r>
            <a:r>
              <a:rPr sz="3000" spc="40" dirty="0">
                <a:solidFill>
                  <a:srgbClr val="1E7B51"/>
                </a:solidFill>
                <a:latin typeface="Arial MT"/>
                <a:cs typeface="Arial MT"/>
              </a:rPr>
              <a:t>cart.</a:t>
            </a:r>
            <a:endParaRPr sz="3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550">
              <a:latin typeface="Arial MT"/>
              <a:cs typeface="Arial MT"/>
            </a:endParaRPr>
          </a:p>
          <a:p>
            <a:pPr marL="12700" marR="261620">
              <a:lnSpc>
                <a:spcPct val="114599"/>
              </a:lnSpc>
            </a:pPr>
            <a:r>
              <a:rPr sz="3000" spc="-80" dirty="0">
                <a:solidFill>
                  <a:srgbClr val="1E7B51"/>
                </a:solidFill>
                <a:latin typeface="Arial MT"/>
                <a:cs typeface="Arial MT"/>
              </a:rPr>
              <a:t>TensorFlow</a:t>
            </a:r>
            <a:r>
              <a:rPr sz="3000" spc="-55" dirty="0">
                <a:solidFill>
                  <a:srgbClr val="1E7B51"/>
                </a:solidFill>
                <a:latin typeface="Arial MT"/>
                <a:cs typeface="Arial MT"/>
              </a:rPr>
              <a:t> </a:t>
            </a:r>
            <a:r>
              <a:rPr sz="3000" spc="-130" dirty="0">
                <a:solidFill>
                  <a:srgbClr val="1E7B51"/>
                </a:solidFill>
                <a:latin typeface="Arial MT"/>
                <a:cs typeface="Arial MT"/>
              </a:rPr>
              <a:t>is</a:t>
            </a:r>
            <a:r>
              <a:rPr sz="3000" spc="-50" dirty="0">
                <a:solidFill>
                  <a:srgbClr val="1E7B51"/>
                </a:solidFill>
                <a:latin typeface="Arial MT"/>
                <a:cs typeface="Arial MT"/>
              </a:rPr>
              <a:t> </a:t>
            </a:r>
            <a:r>
              <a:rPr sz="3000" spc="-10" dirty="0">
                <a:solidFill>
                  <a:srgbClr val="1E7B51"/>
                </a:solidFill>
                <a:latin typeface="Arial MT"/>
                <a:cs typeface="Arial MT"/>
              </a:rPr>
              <a:t>a</a:t>
            </a:r>
            <a:r>
              <a:rPr sz="3000" spc="-50" dirty="0">
                <a:solidFill>
                  <a:srgbClr val="1E7B51"/>
                </a:solidFill>
                <a:latin typeface="Arial MT"/>
                <a:cs typeface="Arial MT"/>
              </a:rPr>
              <a:t> </a:t>
            </a:r>
            <a:r>
              <a:rPr sz="3000" spc="65" dirty="0">
                <a:solidFill>
                  <a:srgbClr val="1E7B51"/>
                </a:solidFill>
                <a:latin typeface="Arial MT"/>
                <a:cs typeface="Arial MT"/>
              </a:rPr>
              <a:t>free</a:t>
            </a:r>
            <a:r>
              <a:rPr sz="3000" spc="-50" dirty="0">
                <a:solidFill>
                  <a:srgbClr val="1E7B51"/>
                </a:solidFill>
                <a:latin typeface="Arial MT"/>
                <a:cs typeface="Arial MT"/>
              </a:rPr>
              <a:t> </a:t>
            </a:r>
            <a:r>
              <a:rPr sz="3000" spc="-10" dirty="0">
                <a:solidFill>
                  <a:srgbClr val="1E7B51"/>
                </a:solidFill>
                <a:latin typeface="Arial MT"/>
                <a:cs typeface="Arial MT"/>
              </a:rPr>
              <a:t>and</a:t>
            </a:r>
            <a:r>
              <a:rPr sz="3000" spc="-50" dirty="0">
                <a:solidFill>
                  <a:srgbClr val="1E7B51"/>
                </a:solidFill>
                <a:latin typeface="Arial MT"/>
                <a:cs typeface="Arial MT"/>
              </a:rPr>
              <a:t> </a:t>
            </a:r>
            <a:r>
              <a:rPr sz="3000" spc="-35" dirty="0">
                <a:solidFill>
                  <a:srgbClr val="1E7B51"/>
                </a:solidFill>
                <a:latin typeface="Arial MT"/>
                <a:cs typeface="Arial MT"/>
              </a:rPr>
              <a:t>open-source</a:t>
            </a:r>
            <a:r>
              <a:rPr sz="3000" spc="-50" dirty="0">
                <a:solidFill>
                  <a:srgbClr val="1E7B51"/>
                </a:solidFill>
                <a:latin typeface="Arial MT"/>
                <a:cs typeface="Arial MT"/>
              </a:rPr>
              <a:t> </a:t>
            </a:r>
            <a:r>
              <a:rPr sz="3000" spc="45" dirty="0">
                <a:solidFill>
                  <a:srgbClr val="1E7B51"/>
                </a:solidFill>
                <a:latin typeface="Arial MT"/>
                <a:cs typeface="Arial MT"/>
              </a:rPr>
              <a:t>software</a:t>
            </a:r>
            <a:r>
              <a:rPr sz="3000" spc="-50" dirty="0">
                <a:solidFill>
                  <a:srgbClr val="1E7B51"/>
                </a:solidFill>
                <a:latin typeface="Arial MT"/>
                <a:cs typeface="Arial MT"/>
              </a:rPr>
              <a:t> </a:t>
            </a:r>
            <a:r>
              <a:rPr sz="3000" spc="45" dirty="0">
                <a:solidFill>
                  <a:srgbClr val="1E7B51"/>
                </a:solidFill>
                <a:latin typeface="Arial MT"/>
                <a:cs typeface="Arial MT"/>
              </a:rPr>
              <a:t>library</a:t>
            </a:r>
            <a:r>
              <a:rPr sz="3000" spc="-50" dirty="0">
                <a:solidFill>
                  <a:srgbClr val="1E7B51"/>
                </a:solidFill>
                <a:latin typeface="Arial MT"/>
                <a:cs typeface="Arial MT"/>
              </a:rPr>
              <a:t> </a:t>
            </a:r>
            <a:r>
              <a:rPr sz="3000" spc="114" dirty="0">
                <a:solidFill>
                  <a:srgbClr val="1E7B51"/>
                </a:solidFill>
                <a:latin typeface="Arial MT"/>
                <a:cs typeface="Arial MT"/>
              </a:rPr>
              <a:t>for</a:t>
            </a:r>
            <a:r>
              <a:rPr sz="3000" spc="-50" dirty="0">
                <a:solidFill>
                  <a:srgbClr val="1E7B51"/>
                </a:solidFill>
                <a:latin typeface="Arial MT"/>
                <a:cs typeface="Arial MT"/>
              </a:rPr>
              <a:t> </a:t>
            </a:r>
            <a:r>
              <a:rPr sz="3000" spc="-75" dirty="0">
                <a:solidFill>
                  <a:srgbClr val="1E7B51"/>
                </a:solidFill>
                <a:latin typeface="Arial MT"/>
                <a:cs typeface="Arial MT"/>
              </a:rPr>
              <a:t>machine</a:t>
            </a:r>
            <a:r>
              <a:rPr sz="3000" spc="-50" dirty="0">
                <a:solidFill>
                  <a:srgbClr val="1E7B51"/>
                </a:solidFill>
                <a:latin typeface="Arial MT"/>
                <a:cs typeface="Arial MT"/>
              </a:rPr>
              <a:t> </a:t>
            </a:r>
            <a:r>
              <a:rPr sz="3000" spc="-15" dirty="0">
                <a:solidFill>
                  <a:srgbClr val="1E7B51"/>
                </a:solidFill>
                <a:latin typeface="Arial MT"/>
                <a:cs typeface="Arial MT"/>
              </a:rPr>
              <a:t>learning </a:t>
            </a:r>
            <a:r>
              <a:rPr sz="3000" spc="-819" dirty="0">
                <a:solidFill>
                  <a:srgbClr val="1E7B51"/>
                </a:solidFill>
                <a:latin typeface="Arial MT"/>
                <a:cs typeface="Arial MT"/>
              </a:rPr>
              <a:t> </a:t>
            </a:r>
            <a:r>
              <a:rPr sz="3000" spc="-10" dirty="0">
                <a:solidFill>
                  <a:srgbClr val="1E7B51"/>
                </a:solidFill>
                <a:latin typeface="Arial MT"/>
                <a:cs typeface="Arial MT"/>
              </a:rPr>
              <a:t>and </a:t>
            </a:r>
            <a:r>
              <a:rPr sz="3000" spc="45" dirty="0">
                <a:solidFill>
                  <a:srgbClr val="1E7B51"/>
                </a:solidFill>
                <a:latin typeface="Arial MT"/>
                <a:cs typeface="Arial MT"/>
              </a:rPr>
              <a:t>artificial </a:t>
            </a:r>
            <a:r>
              <a:rPr sz="3000" spc="-30" dirty="0">
                <a:solidFill>
                  <a:srgbClr val="1E7B51"/>
                </a:solidFill>
                <a:latin typeface="Arial MT"/>
                <a:cs typeface="Arial MT"/>
              </a:rPr>
              <a:t>intelligence. </a:t>
            </a:r>
            <a:r>
              <a:rPr sz="3000" spc="265" dirty="0">
                <a:solidFill>
                  <a:srgbClr val="1E7B51"/>
                </a:solidFill>
                <a:latin typeface="Arial MT"/>
                <a:cs typeface="Arial MT"/>
              </a:rPr>
              <a:t>It </a:t>
            </a:r>
            <a:r>
              <a:rPr sz="3000" spc="-25" dirty="0">
                <a:solidFill>
                  <a:srgbClr val="1E7B51"/>
                </a:solidFill>
                <a:latin typeface="Arial MT"/>
                <a:cs typeface="Arial MT"/>
              </a:rPr>
              <a:t>can </a:t>
            </a:r>
            <a:r>
              <a:rPr sz="3000" spc="-5" dirty="0">
                <a:solidFill>
                  <a:srgbClr val="1E7B51"/>
                </a:solidFill>
                <a:latin typeface="Arial MT"/>
                <a:cs typeface="Arial MT"/>
              </a:rPr>
              <a:t>be </a:t>
            </a:r>
            <a:r>
              <a:rPr sz="3000" spc="-75" dirty="0">
                <a:solidFill>
                  <a:srgbClr val="1E7B51"/>
                </a:solidFill>
                <a:latin typeface="Arial MT"/>
                <a:cs typeface="Arial MT"/>
              </a:rPr>
              <a:t>used </a:t>
            </a:r>
            <a:r>
              <a:rPr sz="3000" spc="-65" dirty="0">
                <a:solidFill>
                  <a:srgbClr val="1E7B51"/>
                </a:solidFill>
                <a:latin typeface="Arial MT"/>
                <a:cs typeface="Arial MT"/>
              </a:rPr>
              <a:t>across </a:t>
            </a:r>
            <a:r>
              <a:rPr sz="3000" spc="-10" dirty="0">
                <a:solidFill>
                  <a:srgbClr val="1E7B51"/>
                </a:solidFill>
                <a:latin typeface="Arial MT"/>
                <a:cs typeface="Arial MT"/>
              </a:rPr>
              <a:t>a </a:t>
            </a:r>
            <a:r>
              <a:rPr sz="3000" spc="10" dirty="0">
                <a:solidFill>
                  <a:srgbClr val="1E7B51"/>
                </a:solidFill>
                <a:latin typeface="Arial MT"/>
                <a:cs typeface="Arial MT"/>
              </a:rPr>
              <a:t>range </a:t>
            </a:r>
            <a:r>
              <a:rPr sz="3000" spc="105" dirty="0">
                <a:solidFill>
                  <a:srgbClr val="1E7B51"/>
                </a:solidFill>
                <a:latin typeface="Arial MT"/>
                <a:cs typeface="Arial MT"/>
              </a:rPr>
              <a:t>of </a:t>
            </a:r>
            <a:r>
              <a:rPr sz="3000" spc="-55" dirty="0">
                <a:solidFill>
                  <a:srgbClr val="1E7B51"/>
                </a:solidFill>
                <a:latin typeface="Arial MT"/>
                <a:cs typeface="Arial MT"/>
              </a:rPr>
              <a:t>tasks </a:t>
            </a:r>
            <a:r>
              <a:rPr sz="3000" spc="65" dirty="0">
                <a:solidFill>
                  <a:srgbClr val="1E7B51"/>
                </a:solidFill>
                <a:latin typeface="Arial MT"/>
                <a:cs typeface="Arial MT"/>
              </a:rPr>
              <a:t>but </a:t>
            </a:r>
            <a:r>
              <a:rPr sz="3000" spc="-95" dirty="0">
                <a:solidFill>
                  <a:srgbClr val="1E7B51"/>
                </a:solidFill>
                <a:latin typeface="Arial MT"/>
                <a:cs typeface="Arial MT"/>
              </a:rPr>
              <a:t>has </a:t>
            </a:r>
            <a:r>
              <a:rPr sz="3000" spc="-10" dirty="0">
                <a:solidFill>
                  <a:srgbClr val="1E7B51"/>
                </a:solidFill>
                <a:latin typeface="Arial MT"/>
                <a:cs typeface="Arial MT"/>
              </a:rPr>
              <a:t>a </a:t>
            </a:r>
            <a:r>
              <a:rPr sz="3000" spc="-5" dirty="0">
                <a:solidFill>
                  <a:srgbClr val="1E7B51"/>
                </a:solidFill>
                <a:latin typeface="Arial MT"/>
                <a:cs typeface="Arial MT"/>
              </a:rPr>
              <a:t> </a:t>
            </a:r>
            <a:r>
              <a:rPr sz="3000" spc="30" dirty="0">
                <a:solidFill>
                  <a:srgbClr val="1E7B51"/>
                </a:solidFill>
                <a:latin typeface="Arial MT"/>
                <a:cs typeface="Arial MT"/>
              </a:rPr>
              <a:t>particular</a:t>
            </a:r>
            <a:r>
              <a:rPr sz="3000" spc="-55" dirty="0">
                <a:solidFill>
                  <a:srgbClr val="1E7B51"/>
                </a:solidFill>
                <a:latin typeface="Arial MT"/>
                <a:cs typeface="Arial MT"/>
              </a:rPr>
              <a:t> </a:t>
            </a:r>
            <a:r>
              <a:rPr sz="3000" spc="-10" dirty="0">
                <a:solidFill>
                  <a:srgbClr val="1E7B51"/>
                </a:solidFill>
                <a:latin typeface="Arial MT"/>
                <a:cs typeface="Arial MT"/>
              </a:rPr>
              <a:t>focus</a:t>
            </a:r>
            <a:r>
              <a:rPr sz="3000" spc="-55" dirty="0">
                <a:solidFill>
                  <a:srgbClr val="1E7B51"/>
                </a:solidFill>
                <a:latin typeface="Arial MT"/>
                <a:cs typeface="Arial MT"/>
              </a:rPr>
              <a:t> </a:t>
            </a:r>
            <a:r>
              <a:rPr sz="3000" spc="-80" dirty="0">
                <a:solidFill>
                  <a:srgbClr val="1E7B51"/>
                </a:solidFill>
                <a:latin typeface="Arial MT"/>
                <a:cs typeface="Arial MT"/>
              </a:rPr>
              <a:t>on</a:t>
            </a:r>
            <a:r>
              <a:rPr sz="3000" spc="-55" dirty="0">
                <a:solidFill>
                  <a:srgbClr val="1E7B51"/>
                </a:solidFill>
                <a:latin typeface="Arial MT"/>
                <a:cs typeface="Arial MT"/>
              </a:rPr>
              <a:t> </a:t>
            </a:r>
            <a:r>
              <a:rPr sz="3000" spc="20" dirty="0">
                <a:solidFill>
                  <a:srgbClr val="1E7B51"/>
                </a:solidFill>
                <a:latin typeface="Arial MT"/>
                <a:cs typeface="Arial MT"/>
              </a:rPr>
              <a:t>training</a:t>
            </a:r>
            <a:r>
              <a:rPr sz="3000" spc="-55" dirty="0">
                <a:solidFill>
                  <a:srgbClr val="1E7B51"/>
                </a:solidFill>
                <a:latin typeface="Arial MT"/>
                <a:cs typeface="Arial MT"/>
              </a:rPr>
              <a:t> </a:t>
            </a:r>
            <a:r>
              <a:rPr sz="3000" spc="-10" dirty="0">
                <a:solidFill>
                  <a:srgbClr val="1E7B51"/>
                </a:solidFill>
                <a:latin typeface="Arial MT"/>
                <a:cs typeface="Arial MT"/>
              </a:rPr>
              <a:t>and</a:t>
            </a:r>
            <a:r>
              <a:rPr sz="3000" spc="-50" dirty="0">
                <a:solidFill>
                  <a:srgbClr val="1E7B51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1E7B51"/>
                </a:solidFill>
                <a:latin typeface="Arial MT"/>
                <a:cs typeface="Arial MT"/>
              </a:rPr>
              <a:t>inference</a:t>
            </a:r>
            <a:r>
              <a:rPr sz="3000" spc="-55" dirty="0">
                <a:solidFill>
                  <a:srgbClr val="1E7B51"/>
                </a:solidFill>
                <a:latin typeface="Arial MT"/>
                <a:cs typeface="Arial MT"/>
              </a:rPr>
              <a:t> </a:t>
            </a:r>
            <a:r>
              <a:rPr sz="3000" spc="105" dirty="0">
                <a:solidFill>
                  <a:srgbClr val="1E7B51"/>
                </a:solidFill>
                <a:latin typeface="Arial MT"/>
                <a:cs typeface="Arial MT"/>
              </a:rPr>
              <a:t>of</a:t>
            </a:r>
            <a:r>
              <a:rPr sz="3000" spc="-55" dirty="0">
                <a:solidFill>
                  <a:srgbClr val="1E7B51"/>
                </a:solidFill>
                <a:latin typeface="Arial MT"/>
                <a:cs typeface="Arial MT"/>
              </a:rPr>
              <a:t> </a:t>
            </a:r>
            <a:r>
              <a:rPr sz="3000" spc="-20" dirty="0">
                <a:solidFill>
                  <a:srgbClr val="1E7B51"/>
                </a:solidFill>
                <a:latin typeface="Arial MT"/>
                <a:cs typeface="Arial MT"/>
              </a:rPr>
              <a:t>deep</a:t>
            </a:r>
            <a:r>
              <a:rPr sz="3000" spc="-55" dirty="0">
                <a:solidFill>
                  <a:srgbClr val="1E7B51"/>
                </a:solidFill>
                <a:latin typeface="Arial MT"/>
                <a:cs typeface="Arial MT"/>
              </a:rPr>
              <a:t> </a:t>
            </a:r>
            <a:r>
              <a:rPr sz="3000" spc="-25" dirty="0">
                <a:solidFill>
                  <a:srgbClr val="1E7B51"/>
                </a:solidFill>
                <a:latin typeface="Arial MT"/>
                <a:cs typeface="Arial MT"/>
              </a:rPr>
              <a:t>neural</a:t>
            </a:r>
            <a:r>
              <a:rPr sz="3000" spc="-55" dirty="0">
                <a:solidFill>
                  <a:srgbClr val="1E7B51"/>
                </a:solidFill>
                <a:latin typeface="Arial MT"/>
                <a:cs typeface="Arial MT"/>
              </a:rPr>
              <a:t> </a:t>
            </a:r>
            <a:r>
              <a:rPr sz="3000" spc="-15" dirty="0">
                <a:solidFill>
                  <a:srgbClr val="1E7B51"/>
                </a:solidFill>
                <a:latin typeface="Arial MT"/>
                <a:cs typeface="Arial MT"/>
              </a:rPr>
              <a:t>networks.</a:t>
            </a:r>
            <a:endParaRPr sz="30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C5E5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5577" y="896152"/>
            <a:ext cx="13643610" cy="9251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900" spc="270" dirty="0">
                <a:solidFill>
                  <a:srgbClr val="233245"/>
                </a:solidFill>
              </a:rPr>
              <a:t>Types</a:t>
            </a:r>
            <a:r>
              <a:rPr sz="5900" spc="-640" dirty="0">
                <a:solidFill>
                  <a:srgbClr val="233245"/>
                </a:solidFill>
              </a:rPr>
              <a:t> </a:t>
            </a:r>
            <a:r>
              <a:rPr sz="5900" spc="550" dirty="0">
                <a:solidFill>
                  <a:srgbClr val="233245"/>
                </a:solidFill>
              </a:rPr>
              <a:t>of</a:t>
            </a:r>
            <a:r>
              <a:rPr sz="5900" spc="-640" dirty="0">
                <a:solidFill>
                  <a:srgbClr val="233245"/>
                </a:solidFill>
              </a:rPr>
              <a:t> </a:t>
            </a:r>
            <a:r>
              <a:rPr sz="5900" spc="290" dirty="0">
                <a:solidFill>
                  <a:srgbClr val="233245"/>
                </a:solidFill>
              </a:rPr>
              <a:t>Recommendation</a:t>
            </a:r>
            <a:r>
              <a:rPr sz="5900" spc="-640" dirty="0">
                <a:solidFill>
                  <a:srgbClr val="233245"/>
                </a:solidFill>
              </a:rPr>
              <a:t> </a:t>
            </a:r>
            <a:r>
              <a:rPr sz="5900" spc="345" dirty="0">
                <a:solidFill>
                  <a:srgbClr val="233245"/>
                </a:solidFill>
              </a:rPr>
              <a:t>System:</a:t>
            </a:r>
            <a:endParaRPr sz="5900"/>
          </a:p>
        </p:txBody>
      </p:sp>
      <p:sp>
        <p:nvSpPr>
          <p:cNvPr id="4" name="object 4"/>
          <p:cNvSpPr/>
          <p:nvPr/>
        </p:nvSpPr>
        <p:spPr>
          <a:xfrm>
            <a:off x="6849694" y="2046083"/>
            <a:ext cx="4406900" cy="1616075"/>
          </a:xfrm>
          <a:custGeom>
            <a:avLst/>
            <a:gdLst/>
            <a:ahLst/>
            <a:cxnLst/>
            <a:rect l="l" t="t" r="r" b="b"/>
            <a:pathLst>
              <a:path w="4406900" h="1616075">
                <a:moveTo>
                  <a:pt x="2409422" y="3301"/>
                </a:moveTo>
                <a:lnTo>
                  <a:pt x="2007401" y="3301"/>
                </a:lnTo>
                <a:lnTo>
                  <a:pt x="1941482" y="5841"/>
                </a:lnTo>
                <a:lnTo>
                  <a:pt x="1876155" y="9083"/>
                </a:lnTo>
                <a:lnTo>
                  <a:pt x="1811446" y="13016"/>
                </a:lnTo>
                <a:lnTo>
                  <a:pt x="1747387" y="17631"/>
                </a:lnTo>
                <a:lnTo>
                  <a:pt x="1684004" y="22915"/>
                </a:lnTo>
                <a:lnTo>
                  <a:pt x="1621328" y="28859"/>
                </a:lnTo>
                <a:lnTo>
                  <a:pt x="1559387" y="35453"/>
                </a:lnTo>
                <a:lnTo>
                  <a:pt x="1498209" y="42685"/>
                </a:lnTo>
                <a:lnTo>
                  <a:pt x="1437825" y="50545"/>
                </a:lnTo>
                <a:lnTo>
                  <a:pt x="1378262" y="59023"/>
                </a:lnTo>
                <a:lnTo>
                  <a:pt x="1319550" y="68108"/>
                </a:lnTo>
                <a:lnTo>
                  <a:pt x="1261717" y="77789"/>
                </a:lnTo>
                <a:lnTo>
                  <a:pt x="1204792" y="88056"/>
                </a:lnTo>
                <a:lnTo>
                  <a:pt x="1148805" y="98898"/>
                </a:lnTo>
                <a:lnTo>
                  <a:pt x="1093784" y="110305"/>
                </a:lnTo>
                <a:lnTo>
                  <a:pt x="1039757" y="122266"/>
                </a:lnTo>
                <a:lnTo>
                  <a:pt x="986754" y="134771"/>
                </a:lnTo>
                <a:lnTo>
                  <a:pt x="934805" y="147808"/>
                </a:lnTo>
                <a:lnTo>
                  <a:pt x="883936" y="161369"/>
                </a:lnTo>
                <a:lnTo>
                  <a:pt x="834178" y="175440"/>
                </a:lnTo>
                <a:lnTo>
                  <a:pt x="785560" y="190014"/>
                </a:lnTo>
                <a:lnTo>
                  <a:pt x="738109" y="205078"/>
                </a:lnTo>
                <a:lnTo>
                  <a:pt x="691856" y="220622"/>
                </a:lnTo>
                <a:lnTo>
                  <a:pt x="646828" y="236636"/>
                </a:lnTo>
                <a:lnTo>
                  <a:pt x="603056" y="253109"/>
                </a:lnTo>
                <a:lnTo>
                  <a:pt x="560567" y="270030"/>
                </a:lnTo>
                <a:lnTo>
                  <a:pt x="519390" y="287389"/>
                </a:lnTo>
                <a:lnTo>
                  <a:pt x="479555" y="305176"/>
                </a:lnTo>
                <a:lnTo>
                  <a:pt x="441091" y="323379"/>
                </a:lnTo>
                <a:lnTo>
                  <a:pt x="404025" y="341989"/>
                </a:lnTo>
                <a:lnTo>
                  <a:pt x="368388" y="360994"/>
                </a:lnTo>
                <a:lnTo>
                  <a:pt x="334207" y="380385"/>
                </a:lnTo>
                <a:lnTo>
                  <a:pt x="301512" y="400150"/>
                </a:lnTo>
                <a:lnTo>
                  <a:pt x="240696" y="440761"/>
                </a:lnTo>
                <a:lnTo>
                  <a:pt x="186169" y="482744"/>
                </a:lnTo>
                <a:lnTo>
                  <a:pt x="138163" y="526014"/>
                </a:lnTo>
                <a:lnTo>
                  <a:pt x="96909" y="570486"/>
                </a:lnTo>
                <a:lnTo>
                  <a:pt x="62638" y="616076"/>
                </a:lnTo>
                <a:lnTo>
                  <a:pt x="35580" y="662700"/>
                </a:lnTo>
                <a:lnTo>
                  <a:pt x="15967" y="710272"/>
                </a:lnTo>
                <a:lnTo>
                  <a:pt x="4030" y="758709"/>
                </a:lnTo>
                <a:lnTo>
                  <a:pt x="0" y="807925"/>
                </a:lnTo>
                <a:lnTo>
                  <a:pt x="1012" y="832626"/>
                </a:lnTo>
                <a:lnTo>
                  <a:pt x="9025" y="881463"/>
                </a:lnTo>
                <a:lnTo>
                  <a:pt x="24828" y="929478"/>
                </a:lnTo>
                <a:lnTo>
                  <a:pt x="48193" y="976587"/>
                </a:lnTo>
                <a:lnTo>
                  <a:pt x="78886" y="1022704"/>
                </a:lnTo>
                <a:lnTo>
                  <a:pt x="116678" y="1067746"/>
                </a:lnTo>
                <a:lnTo>
                  <a:pt x="161337" y="1111628"/>
                </a:lnTo>
                <a:lnTo>
                  <a:pt x="212632" y="1154265"/>
                </a:lnTo>
                <a:lnTo>
                  <a:pt x="270332" y="1195572"/>
                </a:lnTo>
                <a:lnTo>
                  <a:pt x="334207" y="1235466"/>
                </a:lnTo>
                <a:lnTo>
                  <a:pt x="368388" y="1254857"/>
                </a:lnTo>
                <a:lnTo>
                  <a:pt x="404025" y="1273862"/>
                </a:lnTo>
                <a:lnTo>
                  <a:pt x="441091" y="1292472"/>
                </a:lnTo>
                <a:lnTo>
                  <a:pt x="479555" y="1310676"/>
                </a:lnTo>
                <a:lnTo>
                  <a:pt x="519390" y="1328462"/>
                </a:lnTo>
                <a:lnTo>
                  <a:pt x="560567" y="1345822"/>
                </a:lnTo>
                <a:lnTo>
                  <a:pt x="603056" y="1362743"/>
                </a:lnTo>
                <a:lnTo>
                  <a:pt x="646828" y="1379216"/>
                </a:lnTo>
                <a:lnTo>
                  <a:pt x="691856" y="1395230"/>
                </a:lnTo>
                <a:lnTo>
                  <a:pt x="738109" y="1410774"/>
                </a:lnTo>
                <a:lnTo>
                  <a:pt x="785560" y="1425838"/>
                </a:lnTo>
                <a:lnTo>
                  <a:pt x="834178" y="1440411"/>
                </a:lnTo>
                <a:lnTo>
                  <a:pt x="883936" y="1454483"/>
                </a:lnTo>
                <a:lnTo>
                  <a:pt x="934805" y="1468043"/>
                </a:lnTo>
                <a:lnTo>
                  <a:pt x="986754" y="1481081"/>
                </a:lnTo>
                <a:lnTo>
                  <a:pt x="1039757" y="1493585"/>
                </a:lnTo>
                <a:lnTo>
                  <a:pt x="1093784" y="1505546"/>
                </a:lnTo>
                <a:lnTo>
                  <a:pt x="1148805" y="1516953"/>
                </a:lnTo>
                <a:lnTo>
                  <a:pt x="1204792" y="1527796"/>
                </a:lnTo>
                <a:lnTo>
                  <a:pt x="1261717" y="1538063"/>
                </a:lnTo>
                <a:lnTo>
                  <a:pt x="1319550" y="1547744"/>
                </a:lnTo>
                <a:lnTo>
                  <a:pt x="1378262" y="1556828"/>
                </a:lnTo>
                <a:lnTo>
                  <a:pt x="1437825" y="1565306"/>
                </a:lnTo>
                <a:lnTo>
                  <a:pt x="1498209" y="1573167"/>
                </a:lnTo>
                <a:lnTo>
                  <a:pt x="1559387" y="1580399"/>
                </a:lnTo>
                <a:lnTo>
                  <a:pt x="1621328" y="1586992"/>
                </a:lnTo>
                <a:lnTo>
                  <a:pt x="1684004" y="1592937"/>
                </a:lnTo>
                <a:lnTo>
                  <a:pt x="1747387" y="1598221"/>
                </a:lnTo>
                <a:lnTo>
                  <a:pt x="1811446" y="1602835"/>
                </a:lnTo>
                <a:lnTo>
                  <a:pt x="1876155" y="1606769"/>
                </a:lnTo>
                <a:lnTo>
                  <a:pt x="1941482" y="1610011"/>
                </a:lnTo>
                <a:lnTo>
                  <a:pt x="2007401" y="1612551"/>
                </a:lnTo>
                <a:lnTo>
                  <a:pt x="2073881" y="1614378"/>
                </a:lnTo>
                <a:lnTo>
                  <a:pt x="2140894" y="1615482"/>
                </a:lnTo>
                <a:lnTo>
                  <a:pt x="2208411" y="1615852"/>
                </a:lnTo>
                <a:lnTo>
                  <a:pt x="2275929" y="1615482"/>
                </a:lnTo>
                <a:lnTo>
                  <a:pt x="2342942" y="1614378"/>
                </a:lnTo>
                <a:lnTo>
                  <a:pt x="2409422" y="1612551"/>
                </a:lnTo>
                <a:lnTo>
                  <a:pt x="2475340" y="1610011"/>
                </a:lnTo>
                <a:lnTo>
                  <a:pt x="2540668" y="1606769"/>
                </a:lnTo>
                <a:lnTo>
                  <a:pt x="2605376" y="1602835"/>
                </a:lnTo>
                <a:lnTo>
                  <a:pt x="2669436" y="1598221"/>
                </a:lnTo>
                <a:lnTo>
                  <a:pt x="2732819" y="1592937"/>
                </a:lnTo>
                <a:lnTo>
                  <a:pt x="2795495" y="1586992"/>
                </a:lnTo>
                <a:lnTo>
                  <a:pt x="2857436" y="1580399"/>
                </a:lnTo>
                <a:lnTo>
                  <a:pt x="2918613" y="1573167"/>
                </a:lnTo>
                <a:lnTo>
                  <a:pt x="2978998" y="1565306"/>
                </a:lnTo>
                <a:lnTo>
                  <a:pt x="3038561" y="1556828"/>
                </a:lnTo>
                <a:lnTo>
                  <a:pt x="3097273" y="1547744"/>
                </a:lnTo>
                <a:lnTo>
                  <a:pt x="3155106" y="1538063"/>
                </a:lnTo>
                <a:lnTo>
                  <a:pt x="3212031" y="1527796"/>
                </a:lnTo>
                <a:lnTo>
                  <a:pt x="3268018" y="1516953"/>
                </a:lnTo>
                <a:lnTo>
                  <a:pt x="3323039" y="1505546"/>
                </a:lnTo>
                <a:lnTo>
                  <a:pt x="3377066" y="1493585"/>
                </a:lnTo>
                <a:lnTo>
                  <a:pt x="3430068" y="1481081"/>
                </a:lnTo>
                <a:lnTo>
                  <a:pt x="3482018" y="1468043"/>
                </a:lnTo>
                <a:lnTo>
                  <a:pt x="3532887" y="1454483"/>
                </a:lnTo>
                <a:lnTo>
                  <a:pt x="3582645" y="1440411"/>
                </a:lnTo>
                <a:lnTo>
                  <a:pt x="3631263" y="1425838"/>
                </a:lnTo>
                <a:lnTo>
                  <a:pt x="3678714" y="1410774"/>
                </a:lnTo>
                <a:lnTo>
                  <a:pt x="3724967" y="1395230"/>
                </a:lnTo>
                <a:lnTo>
                  <a:pt x="3769994" y="1379216"/>
                </a:lnTo>
                <a:lnTo>
                  <a:pt x="3813767" y="1362743"/>
                </a:lnTo>
                <a:lnTo>
                  <a:pt x="3856256" y="1345822"/>
                </a:lnTo>
                <a:lnTo>
                  <a:pt x="3897433" y="1328462"/>
                </a:lnTo>
                <a:lnTo>
                  <a:pt x="3937268" y="1310676"/>
                </a:lnTo>
                <a:lnTo>
                  <a:pt x="3975732" y="1292472"/>
                </a:lnTo>
                <a:lnTo>
                  <a:pt x="4012798" y="1273862"/>
                </a:lnTo>
                <a:lnTo>
                  <a:pt x="4048435" y="1254857"/>
                </a:lnTo>
                <a:lnTo>
                  <a:pt x="4082616" y="1235466"/>
                </a:lnTo>
                <a:lnTo>
                  <a:pt x="4115310" y="1215701"/>
                </a:lnTo>
                <a:lnTo>
                  <a:pt x="4176127" y="1175090"/>
                </a:lnTo>
                <a:lnTo>
                  <a:pt x="4230654" y="1133107"/>
                </a:lnTo>
                <a:lnTo>
                  <a:pt x="4278659" y="1089837"/>
                </a:lnTo>
                <a:lnTo>
                  <a:pt x="4319914" y="1045365"/>
                </a:lnTo>
                <a:lnTo>
                  <a:pt x="4354185" y="999775"/>
                </a:lnTo>
                <a:lnTo>
                  <a:pt x="4381243" y="953151"/>
                </a:lnTo>
                <a:lnTo>
                  <a:pt x="4400856" y="905579"/>
                </a:lnTo>
                <a:lnTo>
                  <a:pt x="4406783" y="884991"/>
                </a:lnTo>
                <a:lnTo>
                  <a:pt x="4406783" y="730860"/>
                </a:lnTo>
                <a:lnTo>
                  <a:pt x="4391994" y="686373"/>
                </a:lnTo>
                <a:lnTo>
                  <a:pt x="4368630" y="639264"/>
                </a:lnTo>
                <a:lnTo>
                  <a:pt x="4337937" y="593147"/>
                </a:lnTo>
                <a:lnTo>
                  <a:pt x="4300145" y="548105"/>
                </a:lnTo>
                <a:lnTo>
                  <a:pt x="4255486" y="504224"/>
                </a:lnTo>
                <a:lnTo>
                  <a:pt x="4204191" y="461587"/>
                </a:lnTo>
                <a:lnTo>
                  <a:pt x="4146490" y="420279"/>
                </a:lnTo>
                <a:lnTo>
                  <a:pt x="4082616" y="380385"/>
                </a:lnTo>
                <a:lnTo>
                  <a:pt x="4048435" y="360994"/>
                </a:lnTo>
                <a:lnTo>
                  <a:pt x="4012798" y="341989"/>
                </a:lnTo>
                <a:lnTo>
                  <a:pt x="3975732" y="323379"/>
                </a:lnTo>
                <a:lnTo>
                  <a:pt x="3937268" y="305176"/>
                </a:lnTo>
                <a:lnTo>
                  <a:pt x="3897433" y="287389"/>
                </a:lnTo>
                <a:lnTo>
                  <a:pt x="3856256" y="270030"/>
                </a:lnTo>
                <a:lnTo>
                  <a:pt x="3813767" y="253109"/>
                </a:lnTo>
                <a:lnTo>
                  <a:pt x="3769995" y="236636"/>
                </a:lnTo>
                <a:lnTo>
                  <a:pt x="3724967" y="220622"/>
                </a:lnTo>
                <a:lnTo>
                  <a:pt x="3678714" y="205078"/>
                </a:lnTo>
                <a:lnTo>
                  <a:pt x="3631263" y="190014"/>
                </a:lnTo>
                <a:lnTo>
                  <a:pt x="3582645" y="175440"/>
                </a:lnTo>
                <a:lnTo>
                  <a:pt x="3532887" y="161369"/>
                </a:lnTo>
                <a:lnTo>
                  <a:pt x="3482018" y="147808"/>
                </a:lnTo>
                <a:lnTo>
                  <a:pt x="3430068" y="134771"/>
                </a:lnTo>
                <a:lnTo>
                  <a:pt x="3377066" y="122266"/>
                </a:lnTo>
                <a:lnTo>
                  <a:pt x="3323039" y="110305"/>
                </a:lnTo>
                <a:lnTo>
                  <a:pt x="3268018" y="98898"/>
                </a:lnTo>
                <a:lnTo>
                  <a:pt x="3212031" y="88056"/>
                </a:lnTo>
                <a:lnTo>
                  <a:pt x="3155106" y="77789"/>
                </a:lnTo>
                <a:lnTo>
                  <a:pt x="3097273" y="68108"/>
                </a:lnTo>
                <a:lnTo>
                  <a:pt x="3038561" y="59023"/>
                </a:lnTo>
                <a:lnTo>
                  <a:pt x="2978998" y="50545"/>
                </a:lnTo>
                <a:lnTo>
                  <a:pt x="2918613" y="42685"/>
                </a:lnTo>
                <a:lnTo>
                  <a:pt x="2857436" y="35453"/>
                </a:lnTo>
                <a:lnTo>
                  <a:pt x="2795495" y="28859"/>
                </a:lnTo>
                <a:lnTo>
                  <a:pt x="2732819" y="22915"/>
                </a:lnTo>
                <a:lnTo>
                  <a:pt x="2669436" y="17631"/>
                </a:lnTo>
                <a:lnTo>
                  <a:pt x="2605376" y="13016"/>
                </a:lnTo>
                <a:lnTo>
                  <a:pt x="2540668" y="9083"/>
                </a:lnTo>
                <a:lnTo>
                  <a:pt x="2475340" y="5841"/>
                </a:lnTo>
                <a:lnTo>
                  <a:pt x="2409422" y="3301"/>
                </a:lnTo>
                <a:close/>
              </a:path>
              <a:path w="4406900" h="1616075">
                <a:moveTo>
                  <a:pt x="2208411" y="0"/>
                </a:moveTo>
                <a:lnTo>
                  <a:pt x="2140894" y="370"/>
                </a:lnTo>
                <a:lnTo>
                  <a:pt x="2073881" y="1474"/>
                </a:lnTo>
                <a:lnTo>
                  <a:pt x="2007401" y="3301"/>
                </a:lnTo>
                <a:lnTo>
                  <a:pt x="2409422" y="3301"/>
                </a:lnTo>
                <a:lnTo>
                  <a:pt x="2342942" y="1474"/>
                </a:lnTo>
                <a:lnTo>
                  <a:pt x="2275929" y="370"/>
                </a:lnTo>
                <a:lnTo>
                  <a:pt x="2208411" y="0"/>
                </a:lnTo>
                <a:close/>
              </a:path>
            </a:pathLst>
          </a:custGeom>
          <a:solidFill>
            <a:srgbClr val="F8F3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424567" y="2157836"/>
            <a:ext cx="3267075" cy="122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51865" marR="5080" indent="-939800">
              <a:lnSpc>
                <a:spcPct val="115799"/>
              </a:lnSpc>
              <a:spcBef>
                <a:spcPts val="100"/>
              </a:spcBef>
            </a:pPr>
            <a:r>
              <a:rPr sz="3400" spc="-229" dirty="0">
                <a:solidFill>
                  <a:srgbClr val="233245"/>
                </a:solidFill>
                <a:latin typeface="Arial MT"/>
                <a:cs typeface="Arial MT"/>
              </a:rPr>
              <a:t>R</a:t>
            </a:r>
            <a:r>
              <a:rPr sz="3400" spc="-95" dirty="0">
                <a:solidFill>
                  <a:srgbClr val="233245"/>
                </a:solidFill>
                <a:latin typeface="Arial MT"/>
                <a:cs typeface="Arial MT"/>
              </a:rPr>
              <a:t>e</a:t>
            </a:r>
            <a:r>
              <a:rPr sz="3400" spc="20" dirty="0">
                <a:solidFill>
                  <a:srgbClr val="233245"/>
                </a:solidFill>
                <a:latin typeface="Arial MT"/>
                <a:cs typeface="Arial MT"/>
              </a:rPr>
              <a:t>c</a:t>
            </a:r>
            <a:r>
              <a:rPr sz="3400" spc="-105" dirty="0">
                <a:solidFill>
                  <a:srgbClr val="233245"/>
                </a:solidFill>
                <a:latin typeface="Arial MT"/>
                <a:cs typeface="Arial MT"/>
              </a:rPr>
              <a:t>o</a:t>
            </a:r>
            <a:r>
              <a:rPr sz="3400" spc="-330" dirty="0">
                <a:solidFill>
                  <a:srgbClr val="233245"/>
                </a:solidFill>
                <a:latin typeface="Arial MT"/>
                <a:cs typeface="Arial MT"/>
              </a:rPr>
              <a:t>mm</a:t>
            </a:r>
            <a:r>
              <a:rPr sz="3400" spc="-95" dirty="0">
                <a:solidFill>
                  <a:srgbClr val="233245"/>
                </a:solidFill>
                <a:latin typeface="Arial MT"/>
                <a:cs typeface="Arial MT"/>
              </a:rPr>
              <a:t>e</a:t>
            </a:r>
            <a:r>
              <a:rPr sz="3400" spc="-85" dirty="0">
                <a:solidFill>
                  <a:srgbClr val="233245"/>
                </a:solidFill>
                <a:latin typeface="Arial MT"/>
                <a:cs typeface="Arial MT"/>
              </a:rPr>
              <a:t>n</a:t>
            </a:r>
            <a:r>
              <a:rPr sz="3400" spc="70" dirty="0">
                <a:solidFill>
                  <a:srgbClr val="233245"/>
                </a:solidFill>
                <a:latin typeface="Arial MT"/>
                <a:cs typeface="Arial MT"/>
              </a:rPr>
              <a:t>d</a:t>
            </a:r>
            <a:r>
              <a:rPr sz="3400" spc="-20" dirty="0">
                <a:solidFill>
                  <a:srgbClr val="233245"/>
                </a:solidFill>
                <a:latin typeface="Arial MT"/>
                <a:cs typeface="Arial MT"/>
              </a:rPr>
              <a:t>a</a:t>
            </a:r>
            <a:r>
              <a:rPr sz="3400" spc="215" dirty="0">
                <a:solidFill>
                  <a:srgbClr val="233245"/>
                </a:solidFill>
                <a:latin typeface="Arial MT"/>
                <a:cs typeface="Arial MT"/>
              </a:rPr>
              <a:t>t</a:t>
            </a:r>
            <a:r>
              <a:rPr sz="3400" spc="-45" dirty="0">
                <a:solidFill>
                  <a:srgbClr val="233245"/>
                </a:solidFill>
                <a:latin typeface="Arial MT"/>
                <a:cs typeface="Arial MT"/>
              </a:rPr>
              <a:t>i</a:t>
            </a:r>
            <a:r>
              <a:rPr sz="3400" spc="-105" dirty="0">
                <a:solidFill>
                  <a:srgbClr val="233245"/>
                </a:solidFill>
                <a:latin typeface="Arial MT"/>
                <a:cs typeface="Arial MT"/>
              </a:rPr>
              <a:t>o</a:t>
            </a:r>
            <a:r>
              <a:rPr sz="3400" spc="-55" dirty="0">
                <a:solidFill>
                  <a:srgbClr val="233245"/>
                </a:solidFill>
                <a:latin typeface="Arial MT"/>
                <a:cs typeface="Arial MT"/>
              </a:rPr>
              <a:t>n  </a:t>
            </a:r>
            <a:r>
              <a:rPr sz="3400" spc="-105" dirty="0">
                <a:solidFill>
                  <a:srgbClr val="233245"/>
                </a:solidFill>
                <a:latin typeface="Arial MT"/>
                <a:cs typeface="Arial MT"/>
              </a:rPr>
              <a:t>System</a:t>
            </a:r>
            <a:endParaRPr sz="340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097113" y="6751108"/>
            <a:ext cx="4417060" cy="2208530"/>
          </a:xfrm>
          <a:custGeom>
            <a:avLst/>
            <a:gdLst/>
            <a:ahLst/>
            <a:cxnLst/>
            <a:rect l="l" t="t" r="r" b="b"/>
            <a:pathLst>
              <a:path w="4417059" h="2208529">
                <a:moveTo>
                  <a:pt x="3312617" y="0"/>
                </a:moveTo>
                <a:lnTo>
                  <a:pt x="1104205" y="0"/>
                </a:lnTo>
                <a:lnTo>
                  <a:pt x="0" y="1104205"/>
                </a:lnTo>
                <a:lnTo>
                  <a:pt x="1104205" y="2208410"/>
                </a:lnTo>
                <a:lnTo>
                  <a:pt x="3312617" y="2208410"/>
                </a:lnTo>
                <a:lnTo>
                  <a:pt x="4416823" y="1104205"/>
                </a:lnTo>
                <a:lnTo>
                  <a:pt x="3312617" y="0"/>
                </a:lnTo>
                <a:close/>
              </a:path>
            </a:pathLst>
          </a:custGeom>
          <a:solidFill>
            <a:srgbClr val="F8F3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452292" y="7200676"/>
            <a:ext cx="1706880" cy="1149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510" marR="5080" indent="-131445">
              <a:lnSpc>
                <a:spcPct val="115199"/>
              </a:lnSpc>
              <a:spcBef>
                <a:spcPts val="100"/>
              </a:spcBef>
            </a:pPr>
            <a:r>
              <a:rPr sz="3200" spc="-290" dirty="0">
                <a:solidFill>
                  <a:srgbClr val="233245"/>
                </a:solidFill>
                <a:latin typeface="Arial MT"/>
                <a:cs typeface="Arial MT"/>
              </a:rPr>
              <a:t>U</a:t>
            </a:r>
            <a:r>
              <a:rPr sz="3200" spc="-229" dirty="0">
                <a:solidFill>
                  <a:srgbClr val="233245"/>
                </a:solidFill>
                <a:latin typeface="Arial MT"/>
                <a:cs typeface="Arial MT"/>
              </a:rPr>
              <a:t>s</a:t>
            </a:r>
            <a:r>
              <a:rPr sz="3200" spc="-90" dirty="0">
                <a:solidFill>
                  <a:srgbClr val="233245"/>
                </a:solidFill>
                <a:latin typeface="Arial MT"/>
                <a:cs typeface="Arial MT"/>
              </a:rPr>
              <a:t>e</a:t>
            </a:r>
            <a:r>
              <a:rPr sz="3200" spc="140" dirty="0">
                <a:solidFill>
                  <a:srgbClr val="233245"/>
                </a:solidFill>
                <a:latin typeface="Arial MT"/>
                <a:cs typeface="Arial MT"/>
              </a:rPr>
              <a:t>r</a:t>
            </a:r>
            <a:r>
              <a:rPr sz="3200" spc="-55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3200" spc="65" dirty="0">
                <a:solidFill>
                  <a:srgbClr val="233245"/>
                </a:solidFill>
                <a:latin typeface="Arial MT"/>
                <a:cs typeface="Arial MT"/>
              </a:rPr>
              <a:t>d</a:t>
            </a:r>
            <a:r>
              <a:rPr sz="3200" spc="-20" dirty="0">
                <a:solidFill>
                  <a:srgbClr val="233245"/>
                </a:solidFill>
                <a:latin typeface="Arial MT"/>
                <a:cs typeface="Arial MT"/>
              </a:rPr>
              <a:t>a</a:t>
            </a:r>
            <a:r>
              <a:rPr sz="3200" spc="200" dirty="0">
                <a:solidFill>
                  <a:srgbClr val="233245"/>
                </a:solidFill>
                <a:latin typeface="Arial MT"/>
                <a:cs typeface="Arial MT"/>
              </a:rPr>
              <a:t>t</a:t>
            </a:r>
            <a:r>
              <a:rPr sz="3200" spc="-160" dirty="0">
                <a:solidFill>
                  <a:srgbClr val="233245"/>
                </a:solidFill>
                <a:latin typeface="Arial MT"/>
                <a:cs typeface="Arial MT"/>
              </a:rPr>
              <a:t>s  </a:t>
            </a:r>
            <a:r>
              <a:rPr sz="3200" spc="-10" dirty="0">
                <a:solidFill>
                  <a:srgbClr val="233245"/>
                </a:solidFill>
                <a:latin typeface="Arial MT"/>
                <a:cs typeface="Arial MT"/>
              </a:rPr>
              <a:t>focused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35588" y="4335574"/>
            <a:ext cx="4406900" cy="1616075"/>
          </a:xfrm>
          <a:custGeom>
            <a:avLst/>
            <a:gdLst/>
            <a:ahLst/>
            <a:cxnLst/>
            <a:rect l="l" t="t" r="r" b="b"/>
            <a:pathLst>
              <a:path w="4406900" h="1616075">
                <a:moveTo>
                  <a:pt x="2342942" y="1474"/>
                </a:moveTo>
                <a:lnTo>
                  <a:pt x="2073881" y="1474"/>
                </a:lnTo>
                <a:lnTo>
                  <a:pt x="2007401" y="3301"/>
                </a:lnTo>
                <a:lnTo>
                  <a:pt x="1941482" y="5841"/>
                </a:lnTo>
                <a:lnTo>
                  <a:pt x="1876155" y="9083"/>
                </a:lnTo>
                <a:lnTo>
                  <a:pt x="1811446" y="13016"/>
                </a:lnTo>
                <a:lnTo>
                  <a:pt x="1747387" y="17631"/>
                </a:lnTo>
                <a:lnTo>
                  <a:pt x="1684004" y="22915"/>
                </a:lnTo>
                <a:lnTo>
                  <a:pt x="1621328" y="28859"/>
                </a:lnTo>
                <a:lnTo>
                  <a:pt x="1559387" y="35453"/>
                </a:lnTo>
                <a:lnTo>
                  <a:pt x="1498209" y="42685"/>
                </a:lnTo>
                <a:lnTo>
                  <a:pt x="1437825" y="50545"/>
                </a:lnTo>
                <a:lnTo>
                  <a:pt x="1378262" y="59023"/>
                </a:lnTo>
                <a:lnTo>
                  <a:pt x="1319550" y="68108"/>
                </a:lnTo>
                <a:lnTo>
                  <a:pt x="1261717" y="77789"/>
                </a:lnTo>
                <a:lnTo>
                  <a:pt x="1204792" y="88056"/>
                </a:lnTo>
                <a:lnTo>
                  <a:pt x="1148805" y="98898"/>
                </a:lnTo>
                <a:lnTo>
                  <a:pt x="1093784" y="110305"/>
                </a:lnTo>
                <a:lnTo>
                  <a:pt x="1039757" y="122266"/>
                </a:lnTo>
                <a:lnTo>
                  <a:pt x="986754" y="134771"/>
                </a:lnTo>
                <a:lnTo>
                  <a:pt x="934805" y="147809"/>
                </a:lnTo>
                <a:lnTo>
                  <a:pt x="883936" y="161369"/>
                </a:lnTo>
                <a:lnTo>
                  <a:pt x="834178" y="175441"/>
                </a:lnTo>
                <a:lnTo>
                  <a:pt x="785560" y="190014"/>
                </a:lnTo>
                <a:lnTo>
                  <a:pt x="738109" y="205078"/>
                </a:lnTo>
                <a:lnTo>
                  <a:pt x="691856" y="220622"/>
                </a:lnTo>
                <a:lnTo>
                  <a:pt x="646828" y="236636"/>
                </a:lnTo>
                <a:lnTo>
                  <a:pt x="603056" y="253109"/>
                </a:lnTo>
                <a:lnTo>
                  <a:pt x="560567" y="270030"/>
                </a:lnTo>
                <a:lnTo>
                  <a:pt x="519390" y="287389"/>
                </a:lnTo>
                <a:lnTo>
                  <a:pt x="479555" y="305176"/>
                </a:lnTo>
                <a:lnTo>
                  <a:pt x="441091" y="323380"/>
                </a:lnTo>
                <a:lnTo>
                  <a:pt x="404025" y="341989"/>
                </a:lnTo>
                <a:lnTo>
                  <a:pt x="368388" y="360995"/>
                </a:lnTo>
                <a:lnTo>
                  <a:pt x="334207" y="380385"/>
                </a:lnTo>
                <a:lnTo>
                  <a:pt x="301512" y="400150"/>
                </a:lnTo>
                <a:lnTo>
                  <a:pt x="240696" y="440762"/>
                </a:lnTo>
                <a:lnTo>
                  <a:pt x="186169" y="482745"/>
                </a:lnTo>
                <a:lnTo>
                  <a:pt x="138163" y="526015"/>
                </a:lnTo>
                <a:lnTo>
                  <a:pt x="96909" y="570487"/>
                </a:lnTo>
                <a:lnTo>
                  <a:pt x="62638" y="616077"/>
                </a:lnTo>
                <a:lnTo>
                  <a:pt x="35580" y="662701"/>
                </a:lnTo>
                <a:lnTo>
                  <a:pt x="15967" y="710273"/>
                </a:lnTo>
                <a:lnTo>
                  <a:pt x="4030" y="758710"/>
                </a:lnTo>
                <a:lnTo>
                  <a:pt x="0" y="807927"/>
                </a:lnTo>
                <a:lnTo>
                  <a:pt x="1012" y="832627"/>
                </a:lnTo>
                <a:lnTo>
                  <a:pt x="9025" y="881464"/>
                </a:lnTo>
                <a:lnTo>
                  <a:pt x="24828" y="929479"/>
                </a:lnTo>
                <a:lnTo>
                  <a:pt x="48193" y="976588"/>
                </a:lnTo>
                <a:lnTo>
                  <a:pt x="78886" y="1022705"/>
                </a:lnTo>
                <a:lnTo>
                  <a:pt x="116678" y="1067747"/>
                </a:lnTo>
                <a:lnTo>
                  <a:pt x="161337" y="1111628"/>
                </a:lnTo>
                <a:lnTo>
                  <a:pt x="212632" y="1154265"/>
                </a:lnTo>
                <a:lnTo>
                  <a:pt x="270332" y="1195573"/>
                </a:lnTo>
                <a:lnTo>
                  <a:pt x="334207" y="1235467"/>
                </a:lnTo>
                <a:lnTo>
                  <a:pt x="368388" y="1254857"/>
                </a:lnTo>
                <a:lnTo>
                  <a:pt x="404025" y="1273863"/>
                </a:lnTo>
                <a:lnTo>
                  <a:pt x="441091" y="1292472"/>
                </a:lnTo>
                <a:lnTo>
                  <a:pt x="479555" y="1310676"/>
                </a:lnTo>
                <a:lnTo>
                  <a:pt x="519390" y="1328462"/>
                </a:lnTo>
                <a:lnTo>
                  <a:pt x="560567" y="1345822"/>
                </a:lnTo>
                <a:lnTo>
                  <a:pt x="603056" y="1362743"/>
                </a:lnTo>
                <a:lnTo>
                  <a:pt x="646828" y="1379216"/>
                </a:lnTo>
                <a:lnTo>
                  <a:pt x="691856" y="1395230"/>
                </a:lnTo>
                <a:lnTo>
                  <a:pt x="738109" y="1410774"/>
                </a:lnTo>
                <a:lnTo>
                  <a:pt x="785560" y="1425838"/>
                </a:lnTo>
                <a:lnTo>
                  <a:pt x="834178" y="1440411"/>
                </a:lnTo>
                <a:lnTo>
                  <a:pt x="883936" y="1454483"/>
                </a:lnTo>
                <a:lnTo>
                  <a:pt x="934805" y="1468043"/>
                </a:lnTo>
                <a:lnTo>
                  <a:pt x="986754" y="1481081"/>
                </a:lnTo>
                <a:lnTo>
                  <a:pt x="1039757" y="1493585"/>
                </a:lnTo>
                <a:lnTo>
                  <a:pt x="1093784" y="1505547"/>
                </a:lnTo>
                <a:lnTo>
                  <a:pt x="1148805" y="1516953"/>
                </a:lnTo>
                <a:lnTo>
                  <a:pt x="1204792" y="1527796"/>
                </a:lnTo>
                <a:lnTo>
                  <a:pt x="1261717" y="1538063"/>
                </a:lnTo>
                <a:lnTo>
                  <a:pt x="1319550" y="1547744"/>
                </a:lnTo>
                <a:lnTo>
                  <a:pt x="1378262" y="1556829"/>
                </a:lnTo>
                <a:lnTo>
                  <a:pt x="1437825" y="1565306"/>
                </a:lnTo>
                <a:lnTo>
                  <a:pt x="1498209" y="1573167"/>
                </a:lnTo>
                <a:lnTo>
                  <a:pt x="1559387" y="1580399"/>
                </a:lnTo>
                <a:lnTo>
                  <a:pt x="1621328" y="1586992"/>
                </a:lnTo>
                <a:lnTo>
                  <a:pt x="1684004" y="1592937"/>
                </a:lnTo>
                <a:lnTo>
                  <a:pt x="1747387" y="1598221"/>
                </a:lnTo>
                <a:lnTo>
                  <a:pt x="1811446" y="1602835"/>
                </a:lnTo>
                <a:lnTo>
                  <a:pt x="1876155" y="1606769"/>
                </a:lnTo>
                <a:lnTo>
                  <a:pt x="1941482" y="1610011"/>
                </a:lnTo>
                <a:lnTo>
                  <a:pt x="2007401" y="1612551"/>
                </a:lnTo>
                <a:lnTo>
                  <a:pt x="2073881" y="1614378"/>
                </a:lnTo>
                <a:lnTo>
                  <a:pt x="2140894" y="1615482"/>
                </a:lnTo>
                <a:lnTo>
                  <a:pt x="2208411" y="1615852"/>
                </a:lnTo>
                <a:lnTo>
                  <a:pt x="2275929" y="1615482"/>
                </a:lnTo>
                <a:lnTo>
                  <a:pt x="2342942" y="1614378"/>
                </a:lnTo>
                <a:lnTo>
                  <a:pt x="2409422" y="1612551"/>
                </a:lnTo>
                <a:lnTo>
                  <a:pt x="2475340" y="1610011"/>
                </a:lnTo>
                <a:lnTo>
                  <a:pt x="2540668" y="1606769"/>
                </a:lnTo>
                <a:lnTo>
                  <a:pt x="2605376" y="1602835"/>
                </a:lnTo>
                <a:lnTo>
                  <a:pt x="2669436" y="1598221"/>
                </a:lnTo>
                <a:lnTo>
                  <a:pt x="2732819" y="1592937"/>
                </a:lnTo>
                <a:lnTo>
                  <a:pt x="2795495" y="1586992"/>
                </a:lnTo>
                <a:lnTo>
                  <a:pt x="2857436" y="1580399"/>
                </a:lnTo>
                <a:lnTo>
                  <a:pt x="2918613" y="1573167"/>
                </a:lnTo>
                <a:lnTo>
                  <a:pt x="2978998" y="1565306"/>
                </a:lnTo>
                <a:lnTo>
                  <a:pt x="3038561" y="1556829"/>
                </a:lnTo>
                <a:lnTo>
                  <a:pt x="3097273" y="1547744"/>
                </a:lnTo>
                <a:lnTo>
                  <a:pt x="3155106" y="1538063"/>
                </a:lnTo>
                <a:lnTo>
                  <a:pt x="3212031" y="1527796"/>
                </a:lnTo>
                <a:lnTo>
                  <a:pt x="3268018" y="1516953"/>
                </a:lnTo>
                <a:lnTo>
                  <a:pt x="3323039" y="1505547"/>
                </a:lnTo>
                <a:lnTo>
                  <a:pt x="3377066" y="1493585"/>
                </a:lnTo>
                <a:lnTo>
                  <a:pt x="3430068" y="1481081"/>
                </a:lnTo>
                <a:lnTo>
                  <a:pt x="3482018" y="1468043"/>
                </a:lnTo>
                <a:lnTo>
                  <a:pt x="3532887" y="1454483"/>
                </a:lnTo>
                <a:lnTo>
                  <a:pt x="3582645" y="1440411"/>
                </a:lnTo>
                <a:lnTo>
                  <a:pt x="3631263" y="1425838"/>
                </a:lnTo>
                <a:lnTo>
                  <a:pt x="3678714" y="1410774"/>
                </a:lnTo>
                <a:lnTo>
                  <a:pt x="3724967" y="1395230"/>
                </a:lnTo>
                <a:lnTo>
                  <a:pt x="3769994" y="1379216"/>
                </a:lnTo>
                <a:lnTo>
                  <a:pt x="3813767" y="1362743"/>
                </a:lnTo>
                <a:lnTo>
                  <a:pt x="3856256" y="1345822"/>
                </a:lnTo>
                <a:lnTo>
                  <a:pt x="3897433" y="1328462"/>
                </a:lnTo>
                <a:lnTo>
                  <a:pt x="3937268" y="1310676"/>
                </a:lnTo>
                <a:lnTo>
                  <a:pt x="3975732" y="1292472"/>
                </a:lnTo>
                <a:lnTo>
                  <a:pt x="4012798" y="1273863"/>
                </a:lnTo>
                <a:lnTo>
                  <a:pt x="4048435" y="1254857"/>
                </a:lnTo>
                <a:lnTo>
                  <a:pt x="4082616" y="1235467"/>
                </a:lnTo>
                <a:lnTo>
                  <a:pt x="4115310" y="1215702"/>
                </a:lnTo>
                <a:lnTo>
                  <a:pt x="4176127" y="1175090"/>
                </a:lnTo>
                <a:lnTo>
                  <a:pt x="4230654" y="1133107"/>
                </a:lnTo>
                <a:lnTo>
                  <a:pt x="4278659" y="1089838"/>
                </a:lnTo>
                <a:lnTo>
                  <a:pt x="4319914" y="1045366"/>
                </a:lnTo>
                <a:lnTo>
                  <a:pt x="4354185" y="999775"/>
                </a:lnTo>
                <a:lnTo>
                  <a:pt x="4381243" y="953152"/>
                </a:lnTo>
                <a:lnTo>
                  <a:pt x="4400856" y="905580"/>
                </a:lnTo>
                <a:lnTo>
                  <a:pt x="4406784" y="884987"/>
                </a:lnTo>
                <a:lnTo>
                  <a:pt x="4406784" y="730865"/>
                </a:lnTo>
                <a:lnTo>
                  <a:pt x="4391994" y="686374"/>
                </a:lnTo>
                <a:lnTo>
                  <a:pt x="4368630" y="639265"/>
                </a:lnTo>
                <a:lnTo>
                  <a:pt x="4337937" y="593148"/>
                </a:lnTo>
                <a:lnTo>
                  <a:pt x="4300145" y="548106"/>
                </a:lnTo>
                <a:lnTo>
                  <a:pt x="4255486" y="504224"/>
                </a:lnTo>
                <a:lnTo>
                  <a:pt x="4204191" y="461587"/>
                </a:lnTo>
                <a:lnTo>
                  <a:pt x="4146490" y="420279"/>
                </a:lnTo>
                <a:lnTo>
                  <a:pt x="4082616" y="380385"/>
                </a:lnTo>
                <a:lnTo>
                  <a:pt x="4048435" y="360995"/>
                </a:lnTo>
                <a:lnTo>
                  <a:pt x="4012798" y="341989"/>
                </a:lnTo>
                <a:lnTo>
                  <a:pt x="3975732" y="323380"/>
                </a:lnTo>
                <a:lnTo>
                  <a:pt x="3937268" y="305176"/>
                </a:lnTo>
                <a:lnTo>
                  <a:pt x="3897433" y="287389"/>
                </a:lnTo>
                <a:lnTo>
                  <a:pt x="3856256" y="270030"/>
                </a:lnTo>
                <a:lnTo>
                  <a:pt x="3813767" y="253109"/>
                </a:lnTo>
                <a:lnTo>
                  <a:pt x="3769995" y="236636"/>
                </a:lnTo>
                <a:lnTo>
                  <a:pt x="3724967" y="220622"/>
                </a:lnTo>
                <a:lnTo>
                  <a:pt x="3678714" y="205078"/>
                </a:lnTo>
                <a:lnTo>
                  <a:pt x="3631263" y="190014"/>
                </a:lnTo>
                <a:lnTo>
                  <a:pt x="3582645" y="175441"/>
                </a:lnTo>
                <a:lnTo>
                  <a:pt x="3532887" y="161369"/>
                </a:lnTo>
                <a:lnTo>
                  <a:pt x="3482018" y="147809"/>
                </a:lnTo>
                <a:lnTo>
                  <a:pt x="3430068" y="134771"/>
                </a:lnTo>
                <a:lnTo>
                  <a:pt x="3377066" y="122266"/>
                </a:lnTo>
                <a:lnTo>
                  <a:pt x="3323039" y="110305"/>
                </a:lnTo>
                <a:lnTo>
                  <a:pt x="3268018" y="98898"/>
                </a:lnTo>
                <a:lnTo>
                  <a:pt x="3212031" y="88056"/>
                </a:lnTo>
                <a:lnTo>
                  <a:pt x="3155106" y="77789"/>
                </a:lnTo>
                <a:lnTo>
                  <a:pt x="3097273" y="68108"/>
                </a:lnTo>
                <a:lnTo>
                  <a:pt x="3038561" y="59023"/>
                </a:lnTo>
                <a:lnTo>
                  <a:pt x="2978998" y="50545"/>
                </a:lnTo>
                <a:lnTo>
                  <a:pt x="2918613" y="42685"/>
                </a:lnTo>
                <a:lnTo>
                  <a:pt x="2857436" y="35453"/>
                </a:lnTo>
                <a:lnTo>
                  <a:pt x="2795495" y="28859"/>
                </a:lnTo>
                <a:lnTo>
                  <a:pt x="2732819" y="22915"/>
                </a:lnTo>
                <a:lnTo>
                  <a:pt x="2669436" y="17631"/>
                </a:lnTo>
                <a:lnTo>
                  <a:pt x="2605376" y="13016"/>
                </a:lnTo>
                <a:lnTo>
                  <a:pt x="2540668" y="9083"/>
                </a:lnTo>
                <a:lnTo>
                  <a:pt x="2475340" y="5841"/>
                </a:lnTo>
                <a:lnTo>
                  <a:pt x="2409422" y="3301"/>
                </a:lnTo>
                <a:lnTo>
                  <a:pt x="2342942" y="1474"/>
                </a:lnTo>
                <a:close/>
              </a:path>
              <a:path w="4406900" h="1616075">
                <a:moveTo>
                  <a:pt x="2275929" y="370"/>
                </a:moveTo>
                <a:lnTo>
                  <a:pt x="2140894" y="370"/>
                </a:lnTo>
                <a:lnTo>
                  <a:pt x="2073881" y="1474"/>
                </a:lnTo>
                <a:lnTo>
                  <a:pt x="2342942" y="1474"/>
                </a:lnTo>
                <a:lnTo>
                  <a:pt x="2275929" y="370"/>
                </a:lnTo>
                <a:close/>
              </a:path>
              <a:path w="4406900" h="1616075">
                <a:moveTo>
                  <a:pt x="2208411" y="0"/>
                </a:moveTo>
                <a:lnTo>
                  <a:pt x="2140894" y="370"/>
                </a:lnTo>
                <a:lnTo>
                  <a:pt x="2275929" y="370"/>
                </a:lnTo>
                <a:lnTo>
                  <a:pt x="2208411" y="0"/>
                </a:lnTo>
                <a:close/>
              </a:path>
            </a:pathLst>
          </a:custGeom>
          <a:solidFill>
            <a:srgbClr val="F8F3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930603" y="4489866"/>
            <a:ext cx="2426970" cy="1149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2125" marR="5080" indent="-480059">
              <a:lnSpc>
                <a:spcPct val="115199"/>
              </a:lnSpc>
              <a:spcBef>
                <a:spcPts val="100"/>
              </a:spcBef>
            </a:pPr>
            <a:r>
              <a:rPr sz="3200" spc="-5" dirty="0">
                <a:solidFill>
                  <a:srgbClr val="233245"/>
                </a:solidFill>
                <a:latin typeface="Arial MT"/>
                <a:cs typeface="Arial MT"/>
              </a:rPr>
              <a:t>Collaborating </a:t>
            </a:r>
            <a:r>
              <a:rPr sz="3200" spc="-875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233245"/>
                </a:solidFill>
                <a:latin typeface="Arial MT"/>
                <a:cs typeface="Arial MT"/>
              </a:rPr>
              <a:t>Filtering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327810" y="6750763"/>
            <a:ext cx="4417060" cy="2208530"/>
          </a:xfrm>
          <a:custGeom>
            <a:avLst/>
            <a:gdLst/>
            <a:ahLst/>
            <a:cxnLst/>
            <a:rect l="l" t="t" r="r" b="b"/>
            <a:pathLst>
              <a:path w="4417059" h="2208529">
                <a:moveTo>
                  <a:pt x="3312621" y="0"/>
                </a:moveTo>
                <a:lnTo>
                  <a:pt x="1104205" y="0"/>
                </a:lnTo>
                <a:lnTo>
                  <a:pt x="0" y="1104205"/>
                </a:lnTo>
                <a:lnTo>
                  <a:pt x="1104205" y="2208410"/>
                </a:lnTo>
                <a:lnTo>
                  <a:pt x="3312621" y="2208410"/>
                </a:lnTo>
                <a:lnTo>
                  <a:pt x="4416822" y="1104205"/>
                </a:lnTo>
                <a:lnTo>
                  <a:pt x="3312621" y="0"/>
                </a:lnTo>
                <a:close/>
              </a:path>
            </a:pathLst>
          </a:custGeom>
          <a:solidFill>
            <a:srgbClr val="F8F3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231147" y="7200331"/>
            <a:ext cx="2610485" cy="1149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945" marR="5080" indent="-55880">
              <a:lnSpc>
                <a:spcPct val="115199"/>
              </a:lnSpc>
              <a:spcBef>
                <a:spcPts val="100"/>
              </a:spcBef>
            </a:pPr>
            <a:r>
              <a:rPr sz="3200" spc="-290" dirty="0">
                <a:solidFill>
                  <a:srgbClr val="233245"/>
                </a:solidFill>
                <a:latin typeface="Arial MT"/>
                <a:cs typeface="Arial MT"/>
              </a:rPr>
              <a:t>U</a:t>
            </a:r>
            <a:r>
              <a:rPr sz="3200" spc="-229" dirty="0">
                <a:solidFill>
                  <a:srgbClr val="233245"/>
                </a:solidFill>
                <a:latin typeface="Arial MT"/>
                <a:cs typeface="Arial MT"/>
              </a:rPr>
              <a:t>s</a:t>
            </a:r>
            <a:r>
              <a:rPr sz="3200" spc="-90" dirty="0">
                <a:solidFill>
                  <a:srgbClr val="233245"/>
                </a:solidFill>
                <a:latin typeface="Arial MT"/>
                <a:cs typeface="Arial MT"/>
              </a:rPr>
              <a:t>e</a:t>
            </a:r>
            <a:r>
              <a:rPr sz="3200" spc="-225" dirty="0">
                <a:solidFill>
                  <a:srgbClr val="233245"/>
                </a:solidFill>
                <a:latin typeface="Arial MT"/>
                <a:cs typeface="Arial MT"/>
              </a:rPr>
              <a:t>s</a:t>
            </a:r>
            <a:r>
              <a:rPr sz="3200" spc="-55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3200" spc="80" dirty="0">
                <a:solidFill>
                  <a:srgbClr val="233245"/>
                </a:solidFill>
                <a:latin typeface="Arial MT"/>
                <a:cs typeface="Arial MT"/>
              </a:rPr>
              <a:t>b</a:t>
            </a:r>
            <a:r>
              <a:rPr sz="3200" spc="-100" dirty="0">
                <a:solidFill>
                  <a:srgbClr val="233245"/>
                </a:solidFill>
                <a:latin typeface="Arial MT"/>
                <a:cs typeface="Arial MT"/>
              </a:rPr>
              <a:t>o</a:t>
            </a:r>
            <a:r>
              <a:rPr sz="3200" spc="200" dirty="0">
                <a:solidFill>
                  <a:srgbClr val="233245"/>
                </a:solidFill>
                <a:latin typeface="Arial MT"/>
                <a:cs typeface="Arial MT"/>
              </a:rPr>
              <a:t>t</a:t>
            </a:r>
            <a:r>
              <a:rPr sz="3200" spc="-50" dirty="0">
                <a:solidFill>
                  <a:srgbClr val="233245"/>
                </a:solidFill>
                <a:latin typeface="Arial MT"/>
                <a:cs typeface="Arial MT"/>
              </a:rPr>
              <a:t>h</a:t>
            </a:r>
            <a:r>
              <a:rPr sz="3200" spc="-55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3200" spc="-45" dirty="0">
                <a:solidFill>
                  <a:srgbClr val="233245"/>
                </a:solidFill>
                <a:latin typeface="Arial MT"/>
                <a:cs typeface="Arial MT"/>
              </a:rPr>
              <a:t>i</a:t>
            </a:r>
            <a:r>
              <a:rPr sz="3200" spc="200" dirty="0">
                <a:solidFill>
                  <a:srgbClr val="233245"/>
                </a:solidFill>
                <a:latin typeface="Arial MT"/>
                <a:cs typeface="Arial MT"/>
              </a:rPr>
              <a:t>t</a:t>
            </a:r>
            <a:r>
              <a:rPr sz="3200" spc="-90" dirty="0">
                <a:solidFill>
                  <a:srgbClr val="233245"/>
                </a:solidFill>
                <a:latin typeface="Arial MT"/>
                <a:cs typeface="Arial MT"/>
              </a:rPr>
              <a:t>e</a:t>
            </a:r>
            <a:r>
              <a:rPr sz="3200" spc="-170" dirty="0">
                <a:solidFill>
                  <a:srgbClr val="233245"/>
                </a:solidFill>
                <a:latin typeface="Arial MT"/>
                <a:cs typeface="Arial MT"/>
              </a:rPr>
              <a:t>m  </a:t>
            </a:r>
            <a:r>
              <a:rPr sz="3200" spc="-10" dirty="0">
                <a:solidFill>
                  <a:srgbClr val="233245"/>
                </a:solidFill>
                <a:latin typeface="Arial MT"/>
                <a:cs typeface="Arial MT"/>
              </a:rPr>
              <a:t>and</a:t>
            </a:r>
            <a:r>
              <a:rPr sz="3200" spc="-85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3200" spc="-65" dirty="0">
                <a:solidFill>
                  <a:srgbClr val="233245"/>
                </a:solidFill>
                <a:latin typeface="Arial MT"/>
                <a:cs typeface="Arial MT"/>
              </a:rPr>
              <a:t>user</a:t>
            </a:r>
            <a:r>
              <a:rPr sz="3200" spc="-80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3200" spc="60" dirty="0">
                <a:solidFill>
                  <a:srgbClr val="233245"/>
                </a:solidFill>
                <a:latin typeface="Arial MT"/>
                <a:cs typeface="Arial MT"/>
              </a:rPr>
              <a:t>data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21953" y="6750763"/>
            <a:ext cx="4417060" cy="2208530"/>
          </a:xfrm>
          <a:custGeom>
            <a:avLst/>
            <a:gdLst/>
            <a:ahLst/>
            <a:cxnLst/>
            <a:rect l="l" t="t" r="r" b="b"/>
            <a:pathLst>
              <a:path w="4417060" h="2208529">
                <a:moveTo>
                  <a:pt x="3312615" y="0"/>
                </a:moveTo>
                <a:lnTo>
                  <a:pt x="1104204" y="0"/>
                </a:lnTo>
                <a:lnTo>
                  <a:pt x="0" y="1104204"/>
                </a:lnTo>
                <a:lnTo>
                  <a:pt x="1104204" y="2208410"/>
                </a:lnTo>
                <a:lnTo>
                  <a:pt x="3312615" y="2208410"/>
                </a:lnTo>
                <a:lnTo>
                  <a:pt x="4416821" y="1104206"/>
                </a:lnTo>
                <a:lnTo>
                  <a:pt x="3312615" y="0"/>
                </a:lnTo>
                <a:close/>
              </a:path>
            </a:pathLst>
          </a:custGeom>
          <a:solidFill>
            <a:srgbClr val="F8F3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645877" y="7200331"/>
            <a:ext cx="1769110" cy="1149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260" marR="5080" indent="-163195">
              <a:lnSpc>
                <a:spcPct val="115199"/>
              </a:lnSpc>
              <a:spcBef>
                <a:spcPts val="100"/>
              </a:spcBef>
            </a:pPr>
            <a:r>
              <a:rPr sz="3200" spc="40" dirty="0">
                <a:solidFill>
                  <a:srgbClr val="233245"/>
                </a:solidFill>
                <a:latin typeface="Arial MT"/>
                <a:cs typeface="Arial MT"/>
              </a:rPr>
              <a:t>Item</a:t>
            </a:r>
            <a:r>
              <a:rPr sz="3200" spc="-140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3200" spc="60" dirty="0">
                <a:solidFill>
                  <a:srgbClr val="233245"/>
                </a:solidFill>
                <a:latin typeface="Arial MT"/>
                <a:cs typeface="Arial MT"/>
              </a:rPr>
              <a:t>data </a:t>
            </a:r>
            <a:r>
              <a:rPr sz="3200" spc="-875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233245"/>
                </a:solidFill>
                <a:latin typeface="Arial MT"/>
                <a:cs typeface="Arial MT"/>
              </a:rPr>
              <a:t>focused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280968" y="4456809"/>
            <a:ext cx="4406900" cy="1616075"/>
          </a:xfrm>
          <a:custGeom>
            <a:avLst/>
            <a:gdLst/>
            <a:ahLst/>
            <a:cxnLst/>
            <a:rect l="l" t="t" r="r" b="b"/>
            <a:pathLst>
              <a:path w="4406900" h="1616075">
                <a:moveTo>
                  <a:pt x="2342940" y="1474"/>
                </a:moveTo>
                <a:lnTo>
                  <a:pt x="2073880" y="1474"/>
                </a:lnTo>
                <a:lnTo>
                  <a:pt x="2007400" y="3301"/>
                </a:lnTo>
                <a:lnTo>
                  <a:pt x="1941482" y="5841"/>
                </a:lnTo>
                <a:lnTo>
                  <a:pt x="1876154" y="9083"/>
                </a:lnTo>
                <a:lnTo>
                  <a:pt x="1811446" y="13016"/>
                </a:lnTo>
                <a:lnTo>
                  <a:pt x="1747386" y="17631"/>
                </a:lnTo>
                <a:lnTo>
                  <a:pt x="1684004" y="22915"/>
                </a:lnTo>
                <a:lnTo>
                  <a:pt x="1621328" y="28859"/>
                </a:lnTo>
                <a:lnTo>
                  <a:pt x="1559386" y="35453"/>
                </a:lnTo>
                <a:lnTo>
                  <a:pt x="1498209" y="42685"/>
                </a:lnTo>
                <a:lnTo>
                  <a:pt x="1437825" y="50545"/>
                </a:lnTo>
                <a:lnTo>
                  <a:pt x="1378262" y="59023"/>
                </a:lnTo>
                <a:lnTo>
                  <a:pt x="1319550" y="68108"/>
                </a:lnTo>
                <a:lnTo>
                  <a:pt x="1261717" y="77789"/>
                </a:lnTo>
                <a:lnTo>
                  <a:pt x="1204792" y="88056"/>
                </a:lnTo>
                <a:lnTo>
                  <a:pt x="1148805" y="98898"/>
                </a:lnTo>
                <a:lnTo>
                  <a:pt x="1093784" y="110305"/>
                </a:lnTo>
                <a:lnTo>
                  <a:pt x="1039757" y="122266"/>
                </a:lnTo>
                <a:lnTo>
                  <a:pt x="986755" y="134771"/>
                </a:lnTo>
                <a:lnTo>
                  <a:pt x="934805" y="147809"/>
                </a:lnTo>
                <a:lnTo>
                  <a:pt x="883936" y="161369"/>
                </a:lnTo>
                <a:lnTo>
                  <a:pt x="834179" y="175441"/>
                </a:lnTo>
                <a:lnTo>
                  <a:pt x="785560" y="190014"/>
                </a:lnTo>
                <a:lnTo>
                  <a:pt x="738109" y="205078"/>
                </a:lnTo>
                <a:lnTo>
                  <a:pt x="691856" y="220622"/>
                </a:lnTo>
                <a:lnTo>
                  <a:pt x="646829" y="236636"/>
                </a:lnTo>
                <a:lnTo>
                  <a:pt x="603056" y="253109"/>
                </a:lnTo>
                <a:lnTo>
                  <a:pt x="560567" y="270030"/>
                </a:lnTo>
                <a:lnTo>
                  <a:pt x="519391" y="287389"/>
                </a:lnTo>
                <a:lnTo>
                  <a:pt x="479556" y="305176"/>
                </a:lnTo>
                <a:lnTo>
                  <a:pt x="441091" y="323380"/>
                </a:lnTo>
                <a:lnTo>
                  <a:pt x="404025" y="341989"/>
                </a:lnTo>
                <a:lnTo>
                  <a:pt x="368388" y="360995"/>
                </a:lnTo>
                <a:lnTo>
                  <a:pt x="334207" y="380385"/>
                </a:lnTo>
                <a:lnTo>
                  <a:pt x="301513" y="400150"/>
                </a:lnTo>
                <a:lnTo>
                  <a:pt x="240696" y="440762"/>
                </a:lnTo>
                <a:lnTo>
                  <a:pt x="186169" y="482745"/>
                </a:lnTo>
                <a:lnTo>
                  <a:pt x="138163" y="526015"/>
                </a:lnTo>
                <a:lnTo>
                  <a:pt x="96909" y="570487"/>
                </a:lnTo>
                <a:lnTo>
                  <a:pt x="62638" y="616077"/>
                </a:lnTo>
                <a:lnTo>
                  <a:pt x="35580" y="662701"/>
                </a:lnTo>
                <a:lnTo>
                  <a:pt x="15967" y="710273"/>
                </a:lnTo>
                <a:lnTo>
                  <a:pt x="4030" y="758710"/>
                </a:lnTo>
                <a:lnTo>
                  <a:pt x="0" y="807927"/>
                </a:lnTo>
                <a:lnTo>
                  <a:pt x="1012" y="832627"/>
                </a:lnTo>
                <a:lnTo>
                  <a:pt x="9025" y="881464"/>
                </a:lnTo>
                <a:lnTo>
                  <a:pt x="24828" y="929479"/>
                </a:lnTo>
                <a:lnTo>
                  <a:pt x="48193" y="976588"/>
                </a:lnTo>
                <a:lnTo>
                  <a:pt x="78886" y="1022705"/>
                </a:lnTo>
                <a:lnTo>
                  <a:pt x="116678" y="1067747"/>
                </a:lnTo>
                <a:lnTo>
                  <a:pt x="161337" y="1111628"/>
                </a:lnTo>
                <a:lnTo>
                  <a:pt x="212632" y="1154265"/>
                </a:lnTo>
                <a:lnTo>
                  <a:pt x="270333" y="1195573"/>
                </a:lnTo>
                <a:lnTo>
                  <a:pt x="334207" y="1235467"/>
                </a:lnTo>
                <a:lnTo>
                  <a:pt x="368388" y="1254857"/>
                </a:lnTo>
                <a:lnTo>
                  <a:pt x="404025" y="1273863"/>
                </a:lnTo>
                <a:lnTo>
                  <a:pt x="441091" y="1292472"/>
                </a:lnTo>
                <a:lnTo>
                  <a:pt x="479556" y="1310676"/>
                </a:lnTo>
                <a:lnTo>
                  <a:pt x="519391" y="1328462"/>
                </a:lnTo>
                <a:lnTo>
                  <a:pt x="560567" y="1345822"/>
                </a:lnTo>
                <a:lnTo>
                  <a:pt x="603056" y="1362743"/>
                </a:lnTo>
                <a:lnTo>
                  <a:pt x="646829" y="1379216"/>
                </a:lnTo>
                <a:lnTo>
                  <a:pt x="691856" y="1395230"/>
                </a:lnTo>
                <a:lnTo>
                  <a:pt x="738109" y="1410774"/>
                </a:lnTo>
                <a:lnTo>
                  <a:pt x="785560" y="1425838"/>
                </a:lnTo>
                <a:lnTo>
                  <a:pt x="834179" y="1440411"/>
                </a:lnTo>
                <a:lnTo>
                  <a:pt x="883936" y="1454483"/>
                </a:lnTo>
                <a:lnTo>
                  <a:pt x="934805" y="1468043"/>
                </a:lnTo>
                <a:lnTo>
                  <a:pt x="986755" y="1481081"/>
                </a:lnTo>
                <a:lnTo>
                  <a:pt x="1039757" y="1493585"/>
                </a:lnTo>
                <a:lnTo>
                  <a:pt x="1093784" y="1505547"/>
                </a:lnTo>
                <a:lnTo>
                  <a:pt x="1148805" y="1516953"/>
                </a:lnTo>
                <a:lnTo>
                  <a:pt x="1204792" y="1527796"/>
                </a:lnTo>
                <a:lnTo>
                  <a:pt x="1261717" y="1538063"/>
                </a:lnTo>
                <a:lnTo>
                  <a:pt x="1319550" y="1547744"/>
                </a:lnTo>
                <a:lnTo>
                  <a:pt x="1378262" y="1556829"/>
                </a:lnTo>
                <a:lnTo>
                  <a:pt x="1437825" y="1565306"/>
                </a:lnTo>
                <a:lnTo>
                  <a:pt x="1498209" y="1573167"/>
                </a:lnTo>
                <a:lnTo>
                  <a:pt x="1559386" y="1580399"/>
                </a:lnTo>
                <a:lnTo>
                  <a:pt x="1621328" y="1586992"/>
                </a:lnTo>
                <a:lnTo>
                  <a:pt x="1684004" y="1592937"/>
                </a:lnTo>
                <a:lnTo>
                  <a:pt x="1747386" y="1598221"/>
                </a:lnTo>
                <a:lnTo>
                  <a:pt x="1811446" y="1602835"/>
                </a:lnTo>
                <a:lnTo>
                  <a:pt x="1876154" y="1606769"/>
                </a:lnTo>
                <a:lnTo>
                  <a:pt x="1941482" y="1610011"/>
                </a:lnTo>
                <a:lnTo>
                  <a:pt x="2007400" y="1612551"/>
                </a:lnTo>
                <a:lnTo>
                  <a:pt x="2073880" y="1614378"/>
                </a:lnTo>
                <a:lnTo>
                  <a:pt x="2140893" y="1615482"/>
                </a:lnTo>
                <a:lnTo>
                  <a:pt x="2208410" y="1615852"/>
                </a:lnTo>
                <a:lnTo>
                  <a:pt x="2275927" y="1615482"/>
                </a:lnTo>
                <a:lnTo>
                  <a:pt x="2342940" y="1614378"/>
                </a:lnTo>
                <a:lnTo>
                  <a:pt x="2409420" y="1612551"/>
                </a:lnTo>
                <a:lnTo>
                  <a:pt x="2475339" y="1610011"/>
                </a:lnTo>
                <a:lnTo>
                  <a:pt x="2540666" y="1606769"/>
                </a:lnTo>
                <a:lnTo>
                  <a:pt x="2605374" y="1602835"/>
                </a:lnTo>
                <a:lnTo>
                  <a:pt x="2669434" y="1598221"/>
                </a:lnTo>
                <a:lnTo>
                  <a:pt x="2732817" y="1592937"/>
                </a:lnTo>
                <a:lnTo>
                  <a:pt x="2795493" y="1586992"/>
                </a:lnTo>
                <a:lnTo>
                  <a:pt x="2857434" y="1580399"/>
                </a:lnTo>
                <a:lnTo>
                  <a:pt x="2918612" y="1573167"/>
                </a:lnTo>
                <a:lnTo>
                  <a:pt x="2978996" y="1565306"/>
                </a:lnTo>
                <a:lnTo>
                  <a:pt x="3038559" y="1556829"/>
                </a:lnTo>
                <a:lnTo>
                  <a:pt x="3097271" y="1547744"/>
                </a:lnTo>
                <a:lnTo>
                  <a:pt x="3155104" y="1538063"/>
                </a:lnTo>
                <a:lnTo>
                  <a:pt x="3212029" y="1527796"/>
                </a:lnTo>
                <a:lnTo>
                  <a:pt x="3268016" y="1516953"/>
                </a:lnTo>
                <a:lnTo>
                  <a:pt x="3323038" y="1505547"/>
                </a:lnTo>
                <a:lnTo>
                  <a:pt x="3377064" y="1493585"/>
                </a:lnTo>
                <a:lnTo>
                  <a:pt x="3430067" y="1481081"/>
                </a:lnTo>
                <a:lnTo>
                  <a:pt x="3482017" y="1468043"/>
                </a:lnTo>
                <a:lnTo>
                  <a:pt x="3532886" y="1454483"/>
                </a:lnTo>
                <a:lnTo>
                  <a:pt x="3582644" y="1440411"/>
                </a:lnTo>
                <a:lnTo>
                  <a:pt x="3631262" y="1425838"/>
                </a:lnTo>
                <a:lnTo>
                  <a:pt x="3678713" y="1410774"/>
                </a:lnTo>
                <a:lnTo>
                  <a:pt x="3724967" y="1395230"/>
                </a:lnTo>
                <a:lnTo>
                  <a:pt x="3769994" y="1379216"/>
                </a:lnTo>
                <a:lnTo>
                  <a:pt x="3813767" y="1362743"/>
                </a:lnTo>
                <a:lnTo>
                  <a:pt x="3856256" y="1345822"/>
                </a:lnTo>
                <a:lnTo>
                  <a:pt x="3897433" y="1328462"/>
                </a:lnTo>
                <a:lnTo>
                  <a:pt x="3937268" y="1310676"/>
                </a:lnTo>
                <a:lnTo>
                  <a:pt x="3975733" y="1292472"/>
                </a:lnTo>
                <a:lnTo>
                  <a:pt x="4012798" y="1273863"/>
                </a:lnTo>
                <a:lnTo>
                  <a:pt x="4048436" y="1254857"/>
                </a:lnTo>
                <a:lnTo>
                  <a:pt x="4082617" y="1235467"/>
                </a:lnTo>
                <a:lnTo>
                  <a:pt x="4115311" y="1215702"/>
                </a:lnTo>
                <a:lnTo>
                  <a:pt x="4176128" y="1175090"/>
                </a:lnTo>
                <a:lnTo>
                  <a:pt x="4230655" y="1133107"/>
                </a:lnTo>
                <a:lnTo>
                  <a:pt x="4278661" y="1089838"/>
                </a:lnTo>
                <a:lnTo>
                  <a:pt x="4319916" y="1045366"/>
                </a:lnTo>
                <a:lnTo>
                  <a:pt x="4354187" y="999775"/>
                </a:lnTo>
                <a:lnTo>
                  <a:pt x="4381245" y="953152"/>
                </a:lnTo>
                <a:lnTo>
                  <a:pt x="4400858" y="905580"/>
                </a:lnTo>
                <a:lnTo>
                  <a:pt x="4406780" y="885009"/>
                </a:lnTo>
                <a:lnTo>
                  <a:pt x="4406780" y="730844"/>
                </a:lnTo>
                <a:lnTo>
                  <a:pt x="4391997" y="686374"/>
                </a:lnTo>
                <a:lnTo>
                  <a:pt x="4368632" y="639265"/>
                </a:lnTo>
                <a:lnTo>
                  <a:pt x="4337939" y="593148"/>
                </a:lnTo>
                <a:lnTo>
                  <a:pt x="4300147" y="548106"/>
                </a:lnTo>
                <a:lnTo>
                  <a:pt x="4255488" y="504224"/>
                </a:lnTo>
                <a:lnTo>
                  <a:pt x="4204192" y="461587"/>
                </a:lnTo>
                <a:lnTo>
                  <a:pt x="4146492" y="420279"/>
                </a:lnTo>
                <a:lnTo>
                  <a:pt x="4082617" y="380385"/>
                </a:lnTo>
                <a:lnTo>
                  <a:pt x="4048436" y="360995"/>
                </a:lnTo>
                <a:lnTo>
                  <a:pt x="4012798" y="341989"/>
                </a:lnTo>
                <a:lnTo>
                  <a:pt x="3975733" y="323380"/>
                </a:lnTo>
                <a:lnTo>
                  <a:pt x="3937268" y="305176"/>
                </a:lnTo>
                <a:lnTo>
                  <a:pt x="3897433" y="287389"/>
                </a:lnTo>
                <a:lnTo>
                  <a:pt x="3856256" y="270030"/>
                </a:lnTo>
                <a:lnTo>
                  <a:pt x="3813767" y="253109"/>
                </a:lnTo>
                <a:lnTo>
                  <a:pt x="3769994" y="236636"/>
                </a:lnTo>
                <a:lnTo>
                  <a:pt x="3724967" y="220622"/>
                </a:lnTo>
                <a:lnTo>
                  <a:pt x="3678713" y="205078"/>
                </a:lnTo>
                <a:lnTo>
                  <a:pt x="3631262" y="190014"/>
                </a:lnTo>
                <a:lnTo>
                  <a:pt x="3582644" y="175441"/>
                </a:lnTo>
                <a:lnTo>
                  <a:pt x="3532886" y="161369"/>
                </a:lnTo>
                <a:lnTo>
                  <a:pt x="3482017" y="147809"/>
                </a:lnTo>
                <a:lnTo>
                  <a:pt x="3430067" y="134771"/>
                </a:lnTo>
                <a:lnTo>
                  <a:pt x="3377064" y="122266"/>
                </a:lnTo>
                <a:lnTo>
                  <a:pt x="3323038" y="110305"/>
                </a:lnTo>
                <a:lnTo>
                  <a:pt x="3268016" y="98898"/>
                </a:lnTo>
                <a:lnTo>
                  <a:pt x="3212029" y="88056"/>
                </a:lnTo>
                <a:lnTo>
                  <a:pt x="3155104" y="77789"/>
                </a:lnTo>
                <a:lnTo>
                  <a:pt x="3097271" y="68108"/>
                </a:lnTo>
                <a:lnTo>
                  <a:pt x="3038559" y="59023"/>
                </a:lnTo>
                <a:lnTo>
                  <a:pt x="2978996" y="50545"/>
                </a:lnTo>
                <a:lnTo>
                  <a:pt x="2918612" y="42685"/>
                </a:lnTo>
                <a:lnTo>
                  <a:pt x="2857434" y="35453"/>
                </a:lnTo>
                <a:lnTo>
                  <a:pt x="2795493" y="28859"/>
                </a:lnTo>
                <a:lnTo>
                  <a:pt x="2732817" y="22915"/>
                </a:lnTo>
                <a:lnTo>
                  <a:pt x="2669434" y="17631"/>
                </a:lnTo>
                <a:lnTo>
                  <a:pt x="2605374" y="13016"/>
                </a:lnTo>
                <a:lnTo>
                  <a:pt x="2540666" y="9083"/>
                </a:lnTo>
                <a:lnTo>
                  <a:pt x="2475339" y="5841"/>
                </a:lnTo>
                <a:lnTo>
                  <a:pt x="2409420" y="3301"/>
                </a:lnTo>
                <a:lnTo>
                  <a:pt x="2342940" y="1474"/>
                </a:lnTo>
                <a:close/>
              </a:path>
              <a:path w="4406900" h="1616075">
                <a:moveTo>
                  <a:pt x="2275927" y="370"/>
                </a:moveTo>
                <a:lnTo>
                  <a:pt x="2140893" y="370"/>
                </a:lnTo>
                <a:lnTo>
                  <a:pt x="2073880" y="1474"/>
                </a:lnTo>
                <a:lnTo>
                  <a:pt x="2342940" y="1474"/>
                </a:lnTo>
                <a:lnTo>
                  <a:pt x="2275927" y="370"/>
                </a:lnTo>
                <a:close/>
              </a:path>
              <a:path w="4406900" h="1616075">
                <a:moveTo>
                  <a:pt x="2208410" y="0"/>
                </a:moveTo>
                <a:lnTo>
                  <a:pt x="2140893" y="370"/>
                </a:lnTo>
                <a:lnTo>
                  <a:pt x="2275927" y="370"/>
                </a:lnTo>
                <a:lnTo>
                  <a:pt x="2208410" y="0"/>
                </a:lnTo>
                <a:close/>
              </a:path>
            </a:pathLst>
          </a:custGeom>
          <a:solidFill>
            <a:srgbClr val="F8F3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3054527" y="4611101"/>
            <a:ext cx="2869565" cy="1149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10895">
              <a:lnSpc>
                <a:spcPct val="115199"/>
              </a:lnSpc>
              <a:spcBef>
                <a:spcPts val="100"/>
              </a:spcBef>
            </a:pPr>
            <a:r>
              <a:rPr sz="3200" spc="55" dirty="0">
                <a:solidFill>
                  <a:srgbClr val="233245"/>
                </a:solidFill>
                <a:latin typeface="Arial MT"/>
                <a:cs typeface="Arial MT"/>
              </a:rPr>
              <a:t>Hybrid </a:t>
            </a:r>
            <a:r>
              <a:rPr sz="3200" spc="60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3200" spc="-35" dirty="0">
                <a:solidFill>
                  <a:srgbClr val="233245"/>
                </a:solidFill>
                <a:latin typeface="Arial MT"/>
                <a:cs typeface="Arial MT"/>
              </a:rPr>
              <a:t>reccomendation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321951" y="4336679"/>
            <a:ext cx="4406900" cy="1616075"/>
          </a:xfrm>
          <a:custGeom>
            <a:avLst/>
            <a:gdLst/>
            <a:ahLst/>
            <a:cxnLst/>
            <a:rect l="l" t="t" r="r" b="b"/>
            <a:pathLst>
              <a:path w="4406900" h="1616075">
                <a:moveTo>
                  <a:pt x="2409422" y="3301"/>
                </a:moveTo>
                <a:lnTo>
                  <a:pt x="2007401" y="3301"/>
                </a:lnTo>
                <a:lnTo>
                  <a:pt x="1941482" y="5841"/>
                </a:lnTo>
                <a:lnTo>
                  <a:pt x="1876155" y="9083"/>
                </a:lnTo>
                <a:lnTo>
                  <a:pt x="1811446" y="13016"/>
                </a:lnTo>
                <a:lnTo>
                  <a:pt x="1747387" y="17630"/>
                </a:lnTo>
                <a:lnTo>
                  <a:pt x="1684004" y="22915"/>
                </a:lnTo>
                <a:lnTo>
                  <a:pt x="1621328" y="28859"/>
                </a:lnTo>
                <a:lnTo>
                  <a:pt x="1559387" y="35453"/>
                </a:lnTo>
                <a:lnTo>
                  <a:pt x="1498209" y="42685"/>
                </a:lnTo>
                <a:lnTo>
                  <a:pt x="1437825" y="50545"/>
                </a:lnTo>
                <a:lnTo>
                  <a:pt x="1378262" y="59023"/>
                </a:lnTo>
                <a:lnTo>
                  <a:pt x="1319550" y="68108"/>
                </a:lnTo>
                <a:lnTo>
                  <a:pt x="1261717" y="77789"/>
                </a:lnTo>
                <a:lnTo>
                  <a:pt x="1204792" y="88056"/>
                </a:lnTo>
                <a:lnTo>
                  <a:pt x="1148805" y="98898"/>
                </a:lnTo>
                <a:lnTo>
                  <a:pt x="1093784" y="110305"/>
                </a:lnTo>
                <a:lnTo>
                  <a:pt x="1039757" y="122266"/>
                </a:lnTo>
                <a:lnTo>
                  <a:pt x="986754" y="134771"/>
                </a:lnTo>
                <a:lnTo>
                  <a:pt x="934805" y="147808"/>
                </a:lnTo>
                <a:lnTo>
                  <a:pt x="883936" y="161368"/>
                </a:lnTo>
                <a:lnTo>
                  <a:pt x="834178" y="175440"/>
                </a:lnTo>
                <a:lnTo>
                  <a:pt x="785560" y="190013"/>
                </a:lnTo>
                <a:lnTo>
                  <a:pt x="738109" y="205077"/>
                </a:lnTo>
                <a:lnTo>
                  <a:pt x="691856" y="220621"/>
                </a:lnTo>
                <a:lnTo>
                  <a:pt x="646828" y="236635"/>
                </a:lnTo>
                <a:lnTo>
                  <a:pt x="603056" y="253108"/>
                </a:lnTo>
                <a:lnTo>
                  <a:pt x="560567" y="270029"/>
                </a:lnTo>
                <a:lnTo>
                  <a:pt x="519390" y="287389"/>
                </a:lnTo>
                <a:lnTo>
                  <a:pt x="479555" y="305175"/>
                </a:lnTo>
                <a:lnTo>
                  <a:pt x="441091" y="323379"/>
                </a:lnTo>
                <a:lnTo>
                  <a:pt x="404025" y="341989"/>
                </a:lnTo>
                <a:lnTo>
                  <a:pt x="368388" y="360994"/>
                </a:lnTo>
                <a:lnTo>
                  <a:pt x="334207" y="380384"/>
                </a:lnTo>
                <a:lnTo>
                  <a:pt x="301512" y="400149"/>
                </a:lnTo>
                <a:lnTo>
                  <a:pt x="240696" y="440761"/>
                </a:lnTo>
                <a:lnTo>
                  <a:pt x="186169" y="482744"/>
                </a:lnTo>
                <a:lnTo>
                  <a:pt x="138163" y="526014"/>
                </a:lnTo>
                <a:lnTo>
                  <a:pt x="96909" y="570486"/>
                </a:lnTo>
                <a:lnTo>
                  <a:pt x="62638" y="616076"/>
                </a:lnTo>
                <a:lnTo>
                  <a:pt x="35580" y="662699"/>
                </a:lnTo>
                <a:lnTo>
                  <a:pt x="15967" y="710272"/>
                </a:lnTo>
                <a:lnTo>
                  <a:pt x="4030" y="758709"/>
                </a:lnTo>
                <a:lnTo>
                  <a:pt x="0" y="807925"/>
                </a:lnTo>
                <a:lnTo>
                  <a:pt x="1012" y="832626"/>
                </a:lnTo>
                <a:lnTo>
                  <a:pt x="9025" y="881463"/>
                </a:lnTo>
                <a:lnTo>
                  <a:pt x="24828" y="929478"/>
                </a:lnTo>
                <a:lnTo>
                  <a:pt x="48193" y="976587"/>
                </a:lnTo>
                <a:lnTo>
                  <a:pt x="78886" y="1022704"/>
                </a:lnTo>
                <a:lnTo>
                  <a:pt x="116678" y="1067746"/>
                </a:lnTo>
                <a:lnTo>
                  <a:pt x="161337" y="1111627"/>
                </a:lnTo>
                <a:lnTo>
                  <a:pt x="212632" y="1154264"/>
                </a:lnTo>
                <a:lnTo>
                  <a:pt x="270332" y="1195572"/>
                </a:lnTo>
                <a:lnTo>
                  <a:pt x="334207" y="1235466"/>
                </a:lnTo>
                <a:lnTo>
                  <a:pt x="368388" y="1254857"/>
                </a:lnTo>
                <a:lnTo>
                  <a:pt x="404025" y="1273862"/>
                </a:lnTo>
                <a:lnTo>
                  <a:pt x="441091" y="1292472"/>
                </a:lnTo>
                <a:lnTo>
                  <a:pt x="479555" y="1310675"/>
                </a:lnTo>
                <a:lnTo>
                  <a:pt x="519390" y="1328462"/>
                </a:lnTo>
                <a:lnTo>
                  <a:pt x="560567" y="1345821"/>
                </a:lnTo>
                <a:lnTo>
                  <a:pt x="603056" y="1362742"/>
                </a:lnTo>
                <a:lnTo>
                  <a:pt x="646828" y="1379215"/>
                </a:lnTo>
                <a:lnTo>
                  <a:pt x="691856" y="1395229"/>
                </a:lnTo>
                <a:lnTo>
                  <a:pt x="738109" y="1410773"/>
                </a:lnTo>
                <a:lnTo>
                  <a:pt x="785560" y="1425837"/>
                </a:lnTo>
                <a:lnTo>
                  <a:pt x="834178" y="1440410"/>
                </a:lnTo>
                <a:lnTo>
                  <a:pt x="883936" y="1454482"/>
                </a:lnTo>
                <a:lnTo>
                  <a:pt x="934805" y="1468042"/>
                </a:lnTo>
                <a:lnTo>
                  <a:pt x="986754" y="1481080"/>
                </a:lnTo>
                <a:lnTo>
                  <a:pt x="1039757" y="1493585"/>
                </a:lnTo>
                <a:lnTo>
                  <a:pt x="1093784" y="1505546"/>
                </a:lnTo>
                <a:lnTo>
                  <a:pt x="1148805" y="1516952"/>
                </a:lnTo>
                <a:lnTo>
                  <a:pt x="1204792" y="1527795"/>
                </a:lnTo>
                <a:lnTo>
                  <a:pt x="1261717" y="1538062"/>
                </a:lnTo>
                <a:lnTo>
                  <a:pt x="1319550" y="1547743"/>
                </a:lnTo>
                <a:lnTo>
                  <a:pt x="1378262" y="1556827"/>
                </a:lnTo>
                <a:lnTo>
                  <a:pt x="1437825" y="1565305"/>
                </a:lnTo>
                <a:lnTo>
                  <a:pt x="1498209" y="1573165"/>
                </a:lnTo>
                <a:lnTo>
                  <a:pt x="1559387" y="1580398"/>
                </a:lnTo>
                <a:lnTo>
                  <a:pt x="1621328" y="1586991"/>
                </a:lnTo>
                <a:lnTo>
                  <a:pt x="1684004" y="1592935"/>
                </a:lnTo>
                <a:lnTo>
                  <a:pt x="1747387" y="1598220"/>
                </a:lnTo>
                <a:lnTo>
                  <a:pt x="1811446" y="1602834"/>
                </a:lnTo>
                <a:lnTo>
                  <a:pt x="1876155" y="1606768"/>
                </a:lnTo>
                <a:lnTo>
                  <a:pt x="1941482" y="1610009"/>
                </a:lnTo>
                <a:lnTo>
                  <a:pt x="2007401" y="1612549"/>
                </a:lnTo>
                <a:lnTo>
                  <a:pt x="2073881" y="1614377"/>
                </a:lnTo>
                <a:lnTo>
                  <a:pt x="2140894" y="1615481"/>
                </a:lnTo>
                <a:lnTo>
                  <a:pt x="2208411" y="1615851"/>
                </a:lnTo>
                <a:lnTo>
                  <a:pt x="2275929" y="1615481"/>
                </a:lnTo>
                <a:lnTo>
                  <a:pt x="2342942" y="1614377"/>
                </a:lnTo>
                <a:lnTo>
                  <a:pt x="2409422" y="1612549"/>
                </a:lnTo>
                <a:lnTo>
                  <a:pt x="2475340" y="1610009"/>
                </a:lnTo>
                <a:lnTo>
                  <a:pt x="2540668" y="1606768"/>
                </a:lnTo>
                <a:lnTo>
                  <a:pt x="2605376" y="1602834"/>
                </a:lnTo>
                <a:lnTo>
                  <a:pt x="2669436" y="1598220"/>
                </a:lnTo>
                <a:lnTo>
                  <a:pt x="2732819" y="1592935"/>
                </a:lnTo>
                <a:lnTo>
                  <a:pt x="2795495" y="1586991"/>
                </a:lnTo>
                <a:lnTo>
                  <a:pt x="2857436" y="1580398"/>
                </a:lnTo>
                <a:lnTo>
                  <a:pt x="2918613" y="1573165"/>
                </a:lnTo>
                <a:lnTo>
                  <a:pt x="2978998" y="1565305"/>
                </a:lnTo>
                <a:lnTo>
                  <a:pt x="3038561" y="1556827"/>
                </a:lnTo>
                <a:lnTo>
                  <a:pt x="3097273" y="1547743"/>
                </a:lnTo>
                <a:lnTo>
                  <a:pt x="3155106" y="1538062"/>
                </a:lnTo>
                <a:lnTo>
                  <a:pt x="3212031" y="1527795"/>
                </a:lnTo>
                <a:lnTo>
                  <a:pt x="3268018" y="1516952"/>
                </a:lnTo>
                <a:lnTo>
                  <a:pt x="3323039" y="1505546"/>
                </a:lnTo>
                <a:lnTo>
                  <a:pt x="3377066" y="1493585"/>
                </a:lnTo>
                <a:lnTo>
                  <a:pt x="3430068" y="1481080"/>
                </a:lnTo>
                <a:lnTo>
                  <a:pt x="3482018" y="1468042"/>
                </a:lnTo>
                <a:lnTo>
                  <a:pt x="3532887" y="1454482"/>
                </a:lnTo>
                <a:lnTo>
                  <a:pt x="3582645" y="1440410"/>
                </a:lnTo>
                <a:lnTo>
                  <a:pt x="3631263" y="1425837"/>
                </a:lnTo>
                <a:lnTo>
                  <a:pt x="3678714" y="1410773"/>
                </a:lnTo>
                <a:lnTo>
                  <a:pt x="3724967" y="1395229"/>
                </a:lnTo>
                <a:lnTo>
                  <a:pt x="3769994" y="1379215"/>
                </a:lnTo>
                <a:lnTo>
                  <a:pt x="3813767" y="1362742"/>
                </a:lnTo>
                <a:lnTo>
                  <a:pt x="3856256" y="1345821"/>
                </a:lnTo>
                <a:lnTo>
                  <a:pt x="3897433" y="1328462"/>
                </a:lnTo>
                <a:lnTo>
                  <a:pt x="3937268" y="1310675"/>
                </a:lnTo>
                <a:lnTo>
                  <a:pt x="3975732" y="1292472"/>
                </a:lnTo>
                <a:lnTo>
                  <a:pt x="4012798" y="1273862"/>
                </a:lnTo>
                <a:lnTo>
                  <a:pt x="4048435" y="1254857"/>
                </a:lnTo>
                <a:lnTo>
                  <a:pt x="4082616" y="1235466"/>
                </a:lnTo>
                <a:lnTo>
                  <a:pt x="4115310" y="1215701"/>
                </a:lnTo>
                <a:lnTo>
                  <a:pt x="4176127" y="1175090"/>
                </a:lnTo>
                <a:lnTo>
                  <a:pt x="4230654" y="1133107"/>
                </a:lnTo>
                <a:lnTo>
                  <a:pt x="4278659" y="1089837"/>
                </a:lnTo>
                <a:lnTo>
                  <a:pt x="4319914" y="1045365"/>
                </a:lnTo>
                <a:lnTo>
                  <a:pt x="4354185" y="999775"/>
                </a:lnTo>
                <a:lnTo>
                  <a:pt x="4381243" y="953151"/>
                </a:lnTo>
                <a:lnTo>
                  <a:pt x="4400856" y="905579"/>
                </a:lnTo>
                <a:lnTo>
                  <a:pt x="4406783" y="884991"/>
                </a:lnTo>
                <a:lnTo>
                  <a:pt x="4406783" y="730860"/>
                </a:lnTo>
                <a:lnTo>
                  <a:pt x="4391994" y="686372"/>
                </a:lnTo>
                <a:lnTo>
                  <a:pt x="4368630" y="639264"/>
                </a:lnTo>
                <a:lnTo>
                  <a:pt x="4337937" y="593146"/>
                </a:lnTo>
                <a:lnTo>
                  <a:pt x="4300145" y="548105"/>
                </a:lnTo>
                <a:lnTo>
                  <a:pt x="4255486" y="504223"/>
                </a:lnTo>
                <a:lnTo>
                  <a:pt x="4204191" y="461586"/>
                </a:lnTo>
                <a:lnTo>
                  <a:pt x="4146490" y="420278"/>
                </a:lnTo>
                <a:lnTo>
                  <a:pt x="4082616" y="380384"/>
                </a:lnTo>
                <a:lnTo>
                  <a:pt x="4048435" y="360994"/>
                </a:lnTo>
                <a:lnTo>
                  <a:pt x="4012798" y="341989"/>
                </a:lnTo>
                <a:lnTo>
                  <a:pt x="3975732" y="323379"/>
                </a:lnTo>
                <a:lnTo>
                  <a:pt x="3937268" y="305175"/>
                </a:lnTo>
                <a:lnTo>
                  <a:pt x="3897433" y="287389"/>
                </a:lnTo>
                <a:lnTo>
                  <a:pt x="3856256" y="270029"/>
                </a:lnTo>
                <a:lnTo>
                  <a:pt x="3813767" y="253108"/>
                </a:lnTo>
                <a:lnTo>
                  <a:pt x="3769995" y="236635"/>
                </a:lnTo>
                <a:lnTo>
                  <a:pt x="3724967" y="220621"/>
                </a:lnTo>
                <a:lnTo>
                  <a:pt x="3678714" y="205077"/>
                </a:lnTo>
                <a:lnTo>
                  <a:pt x="3631263" y="190013"/>
                </a:lnTo>
                <a:lnTo>
                  <a:pt x="3582645" y="175440"/>
                </a:lnTo>
                <a:lnTo>
                  <a:pt x="3532887" y="161368"/>
                </a:lnTo>
                <a:lnTo>
                  <a:pt x="3482018" y="147808"/>
                </a:lnTo>
                <a:lnTo>
                  <a:pt x="3430068" y="134771"/>
                </a:lnTo>
                <a:lnTo>
                  <a:pt x="3377066" y="122266"/>
                </a:lnTo>
                <a:lnTo>
                  <a:pt x="3323039" y="110305"/>
                </a:lnTo>
                <a:lnTo>
                  <a:pt x="3268018" y="98898"/>
                </a:lnTo>
                <a:lnTo>
                  <a:pt x="3212031" y="88056"/>
                </a:lnTo>
                <a:lnTo>
                  <a:pt x="3155106" y="77789"/>
                </a:lnTo>
                <a:lnTo>
                  <a:pt x="3097273" y="68108"/>
                </a:lnTo>
                <a:lnTo>
                  <a:pt x="3038561" y="59023"/>
                </a:lnTo>
                <a:lnTo>
                  <a:pt x="2978998" y="50545"/>
                </a:lnTo>
                <a:lnTo>
                  <a:pt x="2918613" y="42685"/>
                </a:lnTo>
                <a:lnTo>
                  <a:pt x="2857436" y="35453"/>
                </a:lnTo>
                <a:lnTo>
                  <a:pt x="2795495" y="28859"/>
                </a:lnTo>
                <a:lnTo>
                  <a:pt x="2732819" y="22915"/>
                </a:lnTo>
                <a:lnTo>
                  <a:pt x="2669436" y="17630"/>
                </a:lnTo>
                <a:lnTo>
                  <a:pt x="2605376" y="13016"/>
                </a:lnTo>
                <a:lnTo>
                  <a:pt x="2540668" y="9083"/>
                </a:lnTo>
                <a:lnTo>
                  <a:pt x="2475340" y="5841"/>
                </a:lnTo>
                <a:lnTo>
                  <a:pt x="2409422" y="3301"/>
                </a:lnTo>
                <a:close/>
              </a:path>
              <a:path w="4406900" h="1616075">
                <a:moveTo>
                  <a:pt x="2342942" y="1474"/>
                </a:moveTo>
                <a:lnTo>
                  <a:pt x="2073881" y="1474"/>
                </a:lnTo>
                <a:lnTo>
                  <a:pt x="2007401" y="3301"/>
                </a:lnTo>
                <a:lnTo>
                  <a:pt x="2409422" y="3301"/>
                </a:lnTo>
                <a:lnTo>
                  <a:pt x="2342942" y="1474"/>
                </a:lnTo>
                <a:close/>
              </a:path>
              <a:path w="4406900" h="1616075">
                <a:moveTo>
                  <a:pt x="2208411" y="0"/>
                </a:moveTo>
                <a:lnTo>
                  <a:pt x="2140894" y="370"/>
                </a:lnTo>
                <a:lnTo>
                  <a:pt x="2073881" y="1474"/>
                </a:lnTo>
                <a:lnTo>
                  <a:pt x="2342942" y="1474"/>
                </a:lnTo>
                <a:lnTo>
                  <a:pt x="2275929" y="370"/>
                </a:lnTo>
                <a:lnTo>
                  <a:pt x="2208411" y="0"/>
                </a:lnTo>
                <a:close/>
              </a:path>
            </a:pathLst>
          </a:custGeom>
          <a:solidFill>
            <a:srgbClr val="F8F3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207429" y="4490971"/>
            <a:ext cx="2646045" cy="1149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1980" marR="5080" indent="-589915">
              <a:lnSpc>
                <a:spcPct val="115199"/>
              </a:lnSpc>
              <a:spcBef>
                <a:spcPts val="100"/>
              </a:spcBef>
            </a:pPr>
            <a:r>
              <a:rPr sz="3200" spc="-10" dirty="0">
                <a:solidFill>
                  <a:srgbClr val="233245"/>
                </a:solidFill>
                <a:latin typeface="Arial MT"/>
                <a:cs typeface="Arial MT"/>
              </a:rPr>
              <a:t>Content</a:t>
            </a:r>
            <a:r>
              <a:rPr sz="3200" spc="-114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3200" spc="-100" dirty="0">
                <a:solidFill>
                  <a:srgbClr val="233245"/>
                </a:solidFill>
                <a:latin typeface="Arial MT"/>
                <a:cs typeface="Arial MT"/>
              </a:rPr>
              <a:t>Based </a:t>
            </a:r>
            <a:r>
              <a:rPr sz="3200" spc="-869" dirty="0">
                <a:solidFill>
                  <a:srgbClr val="233245"/>
                </a:solidFill>
                <a:latin typeface="Arial MT"/>
                <a:cs typeface="Arial MT"/>
              </a:rPr>
              <a:t> </a:t>
            </a:r>
            <a:r>
              <a:rPr sz="3200" spc="-10" dirty="0">
                <a:solidFill>
                  <a:srgbClr val="233245"/>
                </a:solidFill>
                <a:latin typeface="Arial MT"/>
                <a:cs typeface="Arial MT"/>
              </a:rPr>
              <a:t>Filtering</a:t>
            </a:r>
            <a:endParaRPr sz="32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511280" y="3312722"/>
            <a:ext cx="11024235" cy="3457575"/>
            <a:chOff x="3511280" y="3312722"/>
            <a:chExt cx="11024235" cy="3457575"/>
          </a:xfrm>
        </p:grpSpPr>
        <p:sp>
          <p:nvSpPr>
            <p:cNvPr id="19" name="object 19"/>
            <p:cNvSpPr/>
            <p:nvPr/>
          </p:nvSpPr>
          <p:spPr>
            <a:xfrm>
              <a:off x="9104928" y="3661765"/>
              <a:ext cx="38100" cy="656590"/>
            </a:xfrm>
            <a:custGeom>
              <a:avLst/>
              <a:gdLst/>
              <a:ahLst/>
              <a:cxnLst/>
              <a:rect l="l" t="t" r="r" b="b"/>
              <a:pathLst>
                <a:path w="38100" h="656589">
                  <a:moveTo>
                    <a:pt x="0" y="0"/>
                  </a:moveTo>
                  <a:lnTo>
                    <a:pt x="38037" y="656099"/>
                  </a:lnTo>
                </a:path>
              </a:pathLst>
            </a:custGeom>
            <a:ln w="38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081491" y="4238333"/>
              <a:ext cx="114300" cy="80010"/>
            </a:xfrm>
            <a:custGeom>
              <a:avLst/>
              <a:gdLst/>
              <a:ahLst/>
              <a:cxnLst/>
              <a:rect l="l" t="t" r="r" b="b"/>
              <a:pathLst>
                <a:path w="114300" h="80010">
                  <a:moveTo>
                    <a:pt x="114108" y="0"/>
                  </a:moveTo>
                  <a:lnTo>
                    <a:pt x="61473" y="79530"/>
                  </a:lnTo>
                  <a:lnTo>
                    <a:pt x="0" y="6615"/>
                  </a:lnTo>
                </a:path>
              </a:pathLst>
            </a:custGeom>
            <a:ln w="381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550776" y="3331772"/>
              <a:ext cx="3726179" cy="999490"/>
            </a:xfrm>
            <a:custGeom>
              <a:avLst/>
              <a:gdLst/>
              <a:ahLst/>
              <a:cxnLst/>
              <a:rect l="l" t="t" r="r" b="b"/>
              <a:pathLst>
                <a:path w="3726179" h="999489">
                  <a:moveTo>
                    <a:pt x="3726064" y="0"/>
                  </a:moveTo>
                  <a:lnTo>
                    <a:pt x="0" y="999417"/>
                  </a:lnTo>
                </a:path>
              </a:pathLst>
            </a:custGeom>
            <a:ln w="380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550775" y="4256258"/>
              <a:ext cx="88900" cy="110489"/>
            </a:xfrm>
            <a:custGeom>
              <a:avLst/>
              <a:gdLst/>
              <a:ahLst/>
              <a:cxnLst/>
              <a:rect l="l" t="t" r="r" b="b"/>
              <a:pathLst>
                <a:path w="88900" h="110489">
                  <a:moveTo>
                    <a:pt x="88361" y="110397"/>
                  </a:moveTo>
                  <a:lnTo>
                    <a:pt x="0" y="74928"/>
                  </a:lnTo>
                  <a:lnTo>
                    <a:pt x="58750" y="0"/>
                  </a:lnTo>
                </a:path>
              </a:pathLst>
            </a:custGeom>
            <a:ln w="380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777052" y="3361284"/>
              <a:ext cx="3691254" cy="1089660"/>
            </a:xfrm>
            <a:custGeom>
              <a:avLst/>
              <a:gdLst/>
              <a:ahLst/>
              <a:cxnLst/>
              <a:rect l="l" t="t" r="r" b="b"/>
              <a:pathLst>
                <a:path w="3691255" h="1089660">
                  <a:moveTo>
                    <a:pt x="0" y="0"/>
                  </a:moveTo>
                  <a:lnTo>
                    <a:pt x="3690788" y="1089172"/>
                  </a:lnTo>
                </a:path>
              </a:pathLst>
            </a:custGeom>
            <a:ln w="38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4378652" y="4374099"/>
              <a:ext cx="89535" cy="109855"/>
            </a:xfrm>
            <a:custGeom>
              <a:avLst/>
              <a:gdLst/>
              <a:ahLst/>
              <a:cxnLst/>
              <a:rect l="l" t="t" r="r" b="b"/>
              <a:pathLst>
                <a:path w="89534" h="109854">
                  <a:moveTo>
                    <a:pt x="32351" y="0"/>
                  </a:moveTo>
                  <a:lnTo>
                    <a:pt x="89195" y="76361"/>
                  </a:lnTo>
                  <a:lnTo>
                    <a:pt x="0" y="109626"/>
                  </a:lnTo>
                </a:path>
              </a:pathLst>
            </a:custGeom>
            <a:ln w="380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504021" y="6074569"/>
              <a:ext cx="12700" cy="676275"/>
            </a:xfrm>
            <a:custGeom>
              <a:avLst/>
              <a:gdLst/>
              <a:ahLst/>
              <a:cxnLst/>
              <a:rect l="l" t="t" r="r" b="b"/>
              <a:pathLst>
                <a:path w="12700" h="676275">
                  <a:moveTo>
                    <a:pt x="12228" y="676182"/>
                  </a:moveTo>
                  <a:lnTo>
                    <a:pt x="0" y="0"/>
                  </a:lnTo>
                </a:path>
              </a:pathLst>
            </a:custGeom>
            <a:ln w="379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192044" y="5951311"/>
              <a:ext cx="47625" cy="798830"/>
            </a:xfrm>
            <a:custGeom>
              <a:avLst/>
              <a:gdLst/>
              <a:ahLst/>
              <a:cxnLst/>
              <a:rect l="l" t="t" r="r" b="b"/>
              <a:pathLst>
                <a:path w="47625" h="798829">
                  <a:moveTo>
                    <a:pt x="0" y="0"/>
                  </a:moveTo>
                  <a:lnTo>
                    <a:pt x="47580" y="798825"/>
                  </a:lnTo>
                </a:path>
              </a:pathLst>
            </a:custGeom>
            <a:ln w="38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530330" y="5950565"/>
              <a:ext cx="0" cy="800735"/>
            </a:xfrm>
            <a:custGeom>
              <a:avLst/>
              <a:gdLst/>
              <a:ahLst/>
              <a:cxnLst/>
              <a:rect l="l" t="t" r="r" b="b"/>
              <a:pathLst>
                <a:path h="800734">
                  <a:moveTo>
                    <a:pt x="0" y="800165"/>
                  </a:moveTo>
                  <a:lnTo>
                    <a:pt x="0" y="0"/>
                  </a:lnTo>
                </a:path>
              </a:pathLst>
            </a:custGeom>
            <a:ln w="38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EC806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805"/>
            <a:ext cx="3830900" cy="380469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002192" y="3818602"/>
            <a:ext cx="13453744" cy="5927725"/>
          </a:xfrm>
          <a:custGeom>
            <a:avLst/>
            <a:gdLst/>
            <a:ahLst/>
            <a:cxnLst/>
            <a:rect l="l" t="t" r="r" b="b"/>
            <a:pathLst>
              <a:path w="13453744" h="5927725">
                <a:moveTo>
                  <a:pt x="12984819" y="0"/>
                </a:moveTo>
                <a:lnTo>
                  <a:pt x="485775" y="0"/>
                </a:lnTo>
                <a:lnTo>
                  <a:pt x="437762" y="2377"/>
                </a:lnTo>
                <a:lnTo>
                  <a:pt x="390562" y="9420"/>
                </a:lnTo>
                <a:lnTo>
                  <a:pt x="344494" y="20997"/>
                </a:lnTo>
                <a:lnTo>
                  <a:pt x="299877" y="36977"/>
                </a:lnTo>
                <a:lnTo>
                  <a:pt x="257028" y="57227"/>
                </a:lnTo>
                <a:lnTo>
                  <a:pt x="216267" y="81615"/>
                </a:lnTo>
                <a:lnTo>
                  <a:pt x="177911" y="110010"/>
                </a:lnTo>
                <a:lnTo>
                  <a:pt x="142280" y="142279"/>
                </a:lnTo>
                <a:lnTo>
                  <a:pt x="110011" y="177910"/>
                </a:lnTo>
                <a:lnTo>
                  <a:pt x="81616" y="216266"/>
                </a:lnTo>
                <a:lnTo>
                  <a:pt x="57227" y="257027"/>
                </a:lnTo>
                <a:lnTo>
                  <a:pt x="36977" y="299876"/>
                </a:lnTo>
                <a:lnTo>
                  <a:pt x="20997" y="344494"/>
                </a:lnTo>
                <a:lnTo>
                  <a:pt x="9420" y="390562"/>
                </a:lnTo>
                <a:lnTo>
                  <a:pt x="2377" y="437761"/>
                </a:lnTo>
                <a:lnTo>
                  <a:pt x="0" y="485775"/>
                </a:lnTo>
                <a:lnTo>
                  <a:pt x="0" y="5441797"/>
                </a:lnTo>
                <a:lnTo>
                  <a:pt x="2377" y="5489810"/>
                </a:lnTo>
                <a:lnTo>
                  <a:pt x="9420" y="5537009"/>
                </a:lnTo>
                <a:lnTo>
                  <a:pt x="20997" y="5583077"/>
                </a:lnTo>
                <a:lnTo>
                  <a:pt x="36977" y="5627695"/>
                </a:lnTo>
                <a:lnTo>
                  <a:pt x="57227" y="5670544"/>
                </a:lnTo>
                <a:lnTo>
                  <a:pt x="81616" y="5711305"/>
                </a:lnTo>
                <a:lnTo>
                  <a:pt x="110011" y="5749661"/>
                </a:lnTo>
                <a:lnTo>
                  <a:pt x="142280" y="5785292"/>
                </a:lnTo>
                <a:lnTo>
                  <a:pt x="177911" y="5817561"/>
                </a:lnTo>
                <a:lnTo>
                  <a:pt x="216267" y="5845956"/>
                </a:lnTo>
                <a:lnTo>
                  <a:pt x="257028" y="5870344"/>
                </a:lnTo>
                <a:lnTo>
                  <a:pt x="299877" y="5890594"/>
                </a:lnTo>
                <a:lnTo>
                  <a:pt x="344494" y="5906574"/>
                </a:lnTo>
                <a:lnTo>
                  <a:pt x="390562" y="5918151"/>
                </a:lnTo>
                <a:lnTo>
                  <a:pt x="437762" y="5925195"/>
                </a:lnTo>
                <a:lnTo>
                  <a:pt x="485775" y="5927572"/>
                </a:lnTo>
                <a:lnTo>
                  <a:pt x="12984819" y="5927572"/>
                </a:lnTo>
                <a:lnTo>
                  <a:pt x="13032833" y="5925195"/>
                </a:lnTo>
                <a:lnTo>
                  <a:pt x="13080034" y="5918151"/>
                </a:lnTo>
                <a:lnTo>
                  <a:pt x="13126103" y="5906574"/>
                </a:lnTo>
                <a:lnTo>
                  <a:pt x="13170721" y="5890594"/>
                </a:lnTo>
                <a:lnTo>
                  <a:pt x="13213570" y="5870344"/>
                </a:lnTo>
                <a:lnTo>
                  <a:pt x="13254331" y="5845956"/>
                </a:lnTo>
                <a:lnTo>
                  <a:pt x="13292686" y="5817561"/>
                </a:lnTo>
                <a:lnTo>
                  <a:pt x="13328315" y="5785292"/>
                </a:lnTo>
                <a:lnTo>
                  <a:pt x="13360587" y="5749661"/>
                </a:lnTo>
                <a:lnTo>
                  <a:pt x="13388983" y="5711305"/>
                </a:lnTo>
                <a:lnTo>
                  <a:pt x="13413372" y="5670544"/>
                </a:lnTo>
                <a:lnTo>
                  <a:pt x="13433621" y="5627695"/>
                </a:lnTo>
                <a:lnTo>
                  <a:pt x="13449599" y="5583077"/>
                </a:lnTo>
                <a:lnTo>
                  <a:pt x="13453461" y="5567707"/>
                </a:lnTo>
                <a:lnTo>
                  <a:pt x="13453461" y="359864"/>
                </a:lnTo>
                <a:lnTo>
                  <a:pt x="13433621" y="299876"/>
                </a:lnTo>
                <a:lnTo>
                  <a:pt x="13413372" y="257027"/>
                </a:lnTo>
                <a:lnTo>
                  <a:pt x="13388983" y="216266"/>
                </a:lnTo>
                <a:lnTo>
                  <a:pt x="13360587" y="177910"/>
                </a:lnTo>
                <a:lnTo>
                  <a:pt x="13328315" y="142279"/>
                </a:lnTo>
                <a:lnTo>
                  <a:pt x="13292686" y="110010"/>
                </a:lnTo>
                <a:lnTo>
                  <a:pt x="13254331" y="81615"/>
                </a:lnTo>
                <a:lnTo>
                  <a:pt x="13213570" y="57227"/>
                </a:lnTo>
                <a:lnTo>
                  <a:pt x="13170721" y="36977"/>
                </a:lnTo>
                <a:lnTo>
                  <a:pt x="13126103" y="20997"/>
                </a:lnTo>
                <a:lnTo>
                  <a:pt x="13080034" y="9420"/>
                </a:lnTo>
                <a:lnTo>
                  <a:pt x="13032833" y="2377"/>
                </a:lnTo>
                <a:lnTo>
                  <a:pt x="12984819" y="0"/>
                </a:lnTo>
                <a:close/>
              </a:path>
            </a:pathLst>
          </a:custGeom>
          <a:solidFill>
            <a:srgbClr val="00C4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27592" y="3962741"/>
            <a:ext cx="13315315" cy="547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44475">
              <a:lnSpc>
                <a:spcPct val="116100"/>
              </a:lnSpc>
              <a:spcBef>
                <a:spcPts val="100"/>
              </a:spcBef>
            </a:pPr>
            <a:r>
              <a:rPr sz="2800" spc="-125" dirty="0">
                <a:latin typeface="Arial MT"/>
                <a:cs typeface="Arial MT"/>
              </a:rPr>
              <a:t>The </a:t>
            </a:r>
            <a:r>
              <a:rPr sz="2800" spc="-35" dirty="0">
                <a:latin typeface="Arial MT"/>
                <a:cs typeface="Arial MT"/>
              </a:rPr>
              <a:t>problem </a:t>
            </a:r>
            <a:r>
              <a:rPr sz="2800" spc="-20" dirty="0">
                <a:latin typeface="Arial MT"/>
                <a:cs typeface="Arial MT"/>
              </a:rPr>
              <a:t>statement </a:t>
            </a:r>
            <a:r>
              <a:rPr sz="2800" spc="105" dirty="0">
                <a:latin typeface="Arial MT"/>
                <a:cs typeface="Arial MT"/>
              </a:rPr>
              <a:t>for </a:t>
            </a:r>
            <a:r>
              <a:rPr sz="2800" spc="20" dirty="0">
                <a:latin typeface="Arial MT"/>
                <a:cs typeface="Arial MT"/>
              </a:rPr>
              <a:t>the </a:t>
            </a:r>
            <a:r>
              <a:rPr sz="2800" spc="-65" dirty="0">
                <a:latin typeface="Arial MT"/>
                <a:cs typeface="Arial MT"/>
              </a:rPr>
              <a:t>movie </a:t>
            </a:r>
            <a:r>
              <a:rPr sz="2800" spc="-50" dirty="0">
                <a:latin typeface="Arial MT"/>
                <a:cs typeface="Arial MT"/>
              </a:rPr>
              <a:t>recommendation </a:t>
            </a:r>
            <a:r>
              <a:rPr sz="2800" spc="30" dirty="0">
                <a:latin typeface="Arial MT"/>
                <a:cs typeface="Arial MT"/>
              </a:rPr>
              <a:t>project </a:t>
            </a:r>
            <a:r>
              <a:rPr sz="2800" spc="-55" dirty="0">
                <a:latin typeface="Arial MT"/>
                <a:cs typeface="Arial MT"/>
              </a:rPr>
              <a:t>using </a:t>
            </a:r>
            <a:r>
              <a:rPr sz="2800" spc="-75" dirty="0">
                <a:latin typeface="Arial MT"/>
                <a:cs typeface="Arial MT"/>
              </a:rPr>
              <a:t>TensorFlow </a:t>
            </a:r>
            <a:r>
              <a:rPr sz="2800" spc="-114" dirty="0">
                <a:latin typeface="Arial MT"/>
                <a:cs typeface="Arial MT"/>
              </a:rPr>
              <a:t>is </a:t>
            </a:r>
            <a:r>
              <a:rPr sz="2800" spc="45" dirty="0">
                <a:latin typeface="Arial MT"/>
                <a:cs typeface="Arial MT"/>
              </a:rPr>
              <a:t>to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build </a:t>
            </a:r>
            <a:r>
              <a:rPr sz="2800" spc="-10" dirty="0">
                <a:latin typeface="Arial MT"/>
                <a:cs typeface="Arial MT"/>
              </a:rPr>
              <a:t>a </a:t>
            </a:r>
            <a:r>
              <a:rPr sz="2800" spc="-50" dirty="0">
                <a:latin typeface="Arial MT"/>
                <a:cs typeface="Arial MT"/>
              </a:rPr>
              <a:t>recommendation </a:t>
            </a:r>
            <a:r>
              <a:rPr sz="2800" spc="-80" dirty="0">
                <a:latin typeface="Arial MT"/>
                <a:cs typeface="Arial MT"/>
              </a:rPr>
              <a:t>system </a:t>
            </a:r>
            <a:r>
              <a:rPr sz="2800" spc="75" dirty="0">
                <a:latin typeface="Arial MT"/>
                <a:cs typeface="Arial MT"/>
              </a:rPr>
              <a:t>that </a:t>
            </a:r>
            <a:r>
              <a:rPr sz="2800" spc="-20" dirty="0">
                <a:latin typeface="Arial MT"/>
                <a:cs typeface="Arial MT"/>
              </a:rPr>
              <a:t>can </a:t>
            </a:r>
            <a:r>
              <a:rPr sz="2800" spc="-30" dirty="0">
                <a:latin typeface="Arial MT"/>
                <a:cs typeface="Arial MT"/>
              </a:rPr>
              <a:t>suggest </a:t>
            </a:r>
            <a:r>
              <a:rPr sz="2800" spc="-90" dirty="0">
                <a:latin typeface="Arial MT"/>
                <a:cs typeface="Arial MT"/>
              </a:rPr>
              <a:t>movies </a:t>
            </a:r>
            <a:r>
              <a:rPr sz="2800" spc="50" dirty="0">
                <a:latin typeface="Arial MT"/>
                <a:cs typeface="Arial MT"/>
              </a:rPr>
              <a:t>to </a:t>
            </a:r>
            <a:r>
              <a:rPr sz="2800" spc="-85" dirty="0">
                <a:latin typeface="Arial MT"/>
                <a:cs typeface="Arial MT"/>
              </a:rPr>
              <a:t>users </a:t>
            </a:r>
            <a:r>
              <a:rPr sz="2800" spc="-35" dirty="0">
                <a:latin typeface="Arial MT"/>
                <a:cs typeface="Arial MT"/>
              </a:rPr>
              <a:t>based </a:t>
            </a:r>
            <a:r>
              <a:rPr sz="2800" spc="-75" dirty="0">
                <a:latin typeface="Arial MT"/>
                <a:cs typeface="Arial MT"/>
              </a:rPr>
              <a:t>on </a:t>
            </a:r>
            <a:r>
              <a:rPr sz="2800" spc="25" dirty="0">
                <a:latin typeface="Arial MT"/>
                <a:cs typeface="Arial MT"/>
              </a:rPr>
              <a:t>their </a:t>
            </a:r>
            <a:r>
              <a:rPr sz="2800" spc="30" dirty="0">
                <a:latin typeface="Arial MT"/>
                <a:cs typeface="Arial MT"/>
              </a:rPr>
              <a:t> </a:t>
            </a:r>
            <a:r>
              <a:rPr sz="2800" spc="20" dirty="0">
                <a:latin typeface="Arial MT"/>
                <a:cs typeface="Arial MT"/>
              </a:rPr>
              <a:t>viewing</a:t>
            </a:r>
            <a:r>
              <a:rPr sz="2800" spc="-55" dirty="0">
                <a:latin typeface="Arial MT"/>
                <a:cs typeface="Arial MT"/>
              </a:rPr>
              <a:t> </a:t>
            </a:r>
            <a:r>
              <a:rPr sz="2800" spc="5" dirty="0">
                <a:latin typeface="Arial MT"/>
                <a:cs typeface="Arial MT"/>
              </a:rPr>
              <a:t>history</a:t>
            </a:r>
            <a:r>
              <a:rPr sz="2800" spc="-50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and</a:t>
            </a:r>
            <a:r>
              <a:rPr sz="2800" spc="-50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preferences.</a:t>
            </a:r>
            <a:endParaRPr sz="2800">
              <a:latin typeface="Arial MT"/>
              <a:cs typeface="Arial MT"/>
            </a:endParaRPr>
          </a:p>
          <a:p>
            <a:pPr marL="12700" marR="365125" indent="92710" algn="just">
              <a:lnSpc>
                <a:spcPct val="116100"/>
              </a:lnSpc>
            </a:pPr>
            <a:r>
              <a:rPr sz="2800" spc="-125" dirty="0">
                <a:latin typeface="Arial MT"/>
                <a:cs typeface="Arial MT"/>
              </a:rPr>
              <a:t>The </a:t>
            </a:r>
            <a:r>
              <a:rPr sz="2800" spc="-80" dirty="0">
                <a:latin typeface="Arial MT"/>
                <a:cs typeface="Arial MT"/>
              </a:rPr>
              <a:t>system </a:t>
            </a:r>
            <a:r>
              <a:rPr sz="2800" spc="-75" dirty="0">
                <a:latin typeface="Arial MT"/>
                <a:cs typeface="Arial MT"/>
              </a:rPr>
              <a:t>needs </a:t>
            </a:r>
            <a:r>
              <a:rPr sz="2800" spc="50" dirty="0">
                <a:latin typeface="Arial MT"/>
                <a:cs typeface="Arial MT"/>
              </a:rPr>
              <a:t>to </a:t>
            </a:r>
            <a:r>
              <a:rPr sz="2800" spc="-45" dirty="0">
                <a:latin typeface="Arial MT"/>
                <a:cs typeface="Arial MT"/>
              </a:rPr>
              <a:t>analyse </a:t>
            </a:r>
            <a:r>
              <a:rPr sz="2800" spc="20" dirty="0">
                <a:latin typeface="Arial MT"/>
                <a:cs typeface="Arial MT"/>
              </a:rPr>
              <a:t>the </a:t>
            </a:r>
            <a:r>
              <a:rPr sz="2800" spc="-40" dirty="0">
                <a:latin typeface="Arial MT"/>
                <a:cs typeface="Arial MT"/>
              </a:rPr>
              <a:t>user's </a:t>
            </a:r>
            <a:r>
              <a:rPr sz="2800" spc="5" dirty="0">
                <a:latin typeface="Arial MT"/>
                <a:cs typeface="Arial MT"/>
              </a:rPr>
              <a:t>behaviour, </a:t>
            </a:r>
            <a:r>
              <a:rPr sz="2800" spc="-75" dirty="0">
                <a:latin typeface="Arial MT"/>
                <a:cs typeface="Arial MT"/>
              </a:rPr>
              <a:t>such </a:t>
            </a:r>
            <a:r>
              <a:rPr sz="2800" spc="-105" dirty="0">
                <a:latin typeface="Arial MT"/>
                <a:cs typeface="Arial MT"/>
              </a:rPr>
              <a:t>as </a:t>
            </a:r>
            <a:r>
              <a:rPr sz="2800" spc="65" dirty="0">
                <a:latin typeface="Arial MT"/>
                <a:cs typeface="Arial MT"/>
              </a:rPr>
              <a:t>what </a:t>
            </a:r>
            <a:r>
              <a:rPr sz="2800" spc="-90" dirty="0">
                <a:latin typeface="Arial MT"/>
                <a:cs typeface="Arial MT"/>
              </a:rPr>
              <a:t>movies </a:t>
            </a:r>
            <a:r>
              <a:rPr sz="2800" spc="35" dirty="0">
                <a:latin typeface="Arial MT"/>
                <a:cs typeface="Arial MT"/>
              </a:rPr>
              <a:t>they </a:t>
            </a:r>
            <a:r>
              <a:rPr sz="2800" dirty="0">
                <a:latin typeface="Arial MT"/>
                <a:cs typeface="Arial MT"/>
              </a:rPr>
              <a:t>have 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35" dirty="0">
                <a:latin typeface="Arial MT"/>
                <a:cs typeface="Arial MT"/>
              </a:rPr>
              <a:t>watched,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spc="50" dirty="0">
                <a:latin typeface="Arial MT"/>
                <a:cs typeface="Arial MT"/>
              </a:rPr>
              <a:t>rated,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spc="20" dirty="0">
                <a:latin typeface="Arial MT"/>
                <a:cs typeface="Arial MT"/>
              </a:rPr>
              <a:t>or</a:t>
            </a:r>
            <a:r>
              <a:rPr sz="2800" spc="-35" dirty="0">
                <a:latin typeface="Arial MT"/>
                <a:cs typeface="Arial MT"/>
              </a:rPr>
              <a:t> </a:t>
            </a:r>
            <a:r>
              <a:rPr sz="2800" spc="-70" dirty="0">
                <a:latin typeface="Arial MT"/>
                <a:cs typeface="Arial MT"/>
              </a:rPr>
              <a:t>commented</a:t>
            </a:r>
            <a:r>
              <a:rPr sz="2800" spc="-40" dirty="0">
                <a:latin typeface="Arial MT"/>
                <a:cs typeface="Arial MT"/>
              </a:rPr>
              <a:t> on, </a:t>
            </a:r>
            <a:r>
              <a:rPr sz="2800" spc="-10" dirty="0">
                <a:latin typeface="Arial MT"/>
                <a:cs typeface="Arial MT"/>
              </a:rPr>
              <a:t>and</a:t>
            </a:r>
            <a:r>
              <a:rPr sz="2800" spc="-35" dirty="0">
                <a:latin typeface="Arial MT"/>
                <a:cs typeface="Arial MT"/>
              </a:rPr>
              <a:t> </a:t>
            </a:r>
            <a:r>
              <a:rPr sz="2800" spc="20" dirty="0">
                <a:latin typeface="Arial MT"/>
                <a:cs typeface="Arial MT"/>
              </a:rPr>
              <a:t>provide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spc="-60" dirty="0">
                <a:latin typeface="Arial MT"/>
                <a:cs typeface="Arial MT"/>
              </a:rPr>
              <a:t>recommendations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spc="105" dirty="0">
                <a:latin typeface="Arial MT"/>
                <a:cs typeface="Arial MT"/>
              </a:rPr>
              <a:t>for</a:t>
            </a:r>
            <a:r>
              <a:rPr sz="2800" spc="-35" dirty="0">
                <a:latin typeface="Arial MT"/>
                <a:cs typeface="Arial MT"/>
              </a:rPr>
              <a:t> </a:t>
            </a:r>
            <a:r>
              <a:rPr sz="2800" spc="-70" dirty="0">
                <a:latin typeface="Arial MT"/>
                <a:cs typeface="Arial MT"/>
              </a:rPr>
              <a:t>similar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spc="-90" dirty="0">
                <a:latin typeface="Arial MT"/>
                <a:cs typeface="Arial MT"/>
              </a:rPr>
              <a:t>movies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spc="35" dirty="0">
                <a:latin typeface="Arial MT"/>
                <a:cs typeface="Arial MT"/>
              </a:rPr>
              <a:t>they</a:t>
            </a:r>
            <a:r>
              <a:rPr sz="2800" spc="-55" dirty="0">
                <a:latin typeface="Arial MT"/>
                <a:cs typeface="Arial MT"/>
              </a:rPr>
              <a:t> </a:t>
            </a:r>
            <a:r>
              <a:rPr sz="2800" spc="-65" dirty="0">
                <a:latin typeface="Arial MT"/>
                <a:cs typeface="Arial MT"/>
              </a:rPr>
              <a:t>may</a:t>
            </a:r>
            <a:r>
              <a:rPr sz="2800" spc="-50" dirty="0">
                <a:latin typeface="Arial MT"/>
                <a:cs typeface="Arial MT"/>
              </a:rPr>
              <a:t> </a:t>
            </a:r>
            <a:r>
              <a:rPr sz="2800" spc="-55" dirty="0">
                <a:latin typeface="Arial MT"/>
                <a:cs typeface="Arial MT"/>
              </a:rPr>
              <a:t>like.</a:t>
            </a:r>
            <a:endParaRPr sz="2800">
              <a:latin typeface="Arial MT"/>
              <a:cs typeface="Arial MT"/>
            </a:endParaRPr>
          </a:p>
          <a:p>
            <a:pPr marL="12700" marR="5080" indent="92710">
              <a:lnSpc>
                <a:spcPct val="116100"/>
              </a:lnSpc>
            </a:pPr>
            <a:r>
              <a:rPr sz="2800" spc="-125" dirty="0">
                <a:latin typeface="Arial MT"/>
                <a:cs typeface="Arial MT"/>
              </a:rPr>
              <a:t>The </a:t>
            </a:r>
            <a:r>
              <a:rPr sz="2800" spc="-80" dirty="0">
                <a:latin typeface="Arial MT"/>
                <a:cs typeface="Arial MT"/>
              </a:rPr>
              <a:t>system </a:t>
            </a:r>
            <a:r>
              <a:rPr sz="2800" spc="-60" dirty="0">
                <a:latin typeface="Arial MT"/>
                <a:cs typeface="Arial MT"/>
              </a:rPr>
              <a:t>should </a:t>
            </a:r>
            <a:r>
              <a:rPr sz="2800" spc="-35" dirty="0">
                <a:latin typeface="Arial MT"/>
                <a:cs typeface="Arial MT"/>
              </a:rPr>
              <a:t>consider </a:t>
            </a:r>
            <a:r>
              <a:rPr sz="2800" spc="-20" dirty="0">
                <a:latin typeface="Arial MT"/>
                <a:cs typeface="Arial MT"/>
              </a:rPr>
              <a:t>various </a:t>
            </a:r>
            <a:r>
              <a:rPr sz="2800" spc="40" dirty="0">
                <a:latin typeface="Arial MT"/>
                <a:cs typeface="Arial MT"/>
              </a:rPr>
              <a:t>factors </a:t>
            </a:r>
            <a:r>
              <a:rPr sz="2800" spc="-75" dirty="0">
                <a:latin typeface="Arial MT"/>
                <a:cs typeface="Arial MT"/>
              </a:rPr>
              <a:t>such </a:t>
            </a:r>
            <a:r>
              <a:rPr sz="2800" spc="-105" dirty="0">
                <a:latin typeface="Arial MT"/>
                <a:cs typeface="Arial MT"/>
              </a:rPr>
              <a:t>as </a:t>
            </a:r>
            <a:r>
              <a:rPr sz="2800" spc="-65" dirty="0">
                <a:latin typeface="Arial MT"/>
                <a:cs typeface="Arial MT"/>
              </a:rPr>
              <a:t>movie </a:t>
            </a:r>
            <a:r>
              <a:rPr sz="2800" spc="5" dirty="0">
                <a:latin typeface="Arial MT"/>
                <a:cs typeface="Arial MT"/>
              </a:rPr>
              <a:t>genre, cast, </a:t>
            </a:r>
            <a:r>
              <a:rPr sz="2800" spc="35" dirty="0">
                <a:latin typeface="Arial MT"/>
                <a:cs typeface="Arial MT"/>
              </a:rPr>
              <a:t>director, </a:t>
            </a:r>
            <a:r>
              <a:rPr sz="2800" spc="40" dirty="0">
                <a:latin typeface="Arial MT"/>
                <a:cs typeface="Arial MT"/>
              </a:rPr>
              <a:t> </a:t>
            </a:r>
            <a:r>
              <a:rPr sz="2800" spc="45" dirty="0">
                <a:latin typeface="Arial MT"/>
                <a:cs typeface="Arial MT"/>
              </a:rPr>
              <a:t>rating,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and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spc="-55" dirty="0">
                <a:latin typeface="Arial MT"/>
                <a:cs typeface="Arial MT"/>
              </a:rPr>
              <a:t>user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spc="20" dirty="0">
                <a:latin typeface="Arial MT"/>
                <a:cs typeface="Arial MT"/>
              </a:rPr>
              <a:t>viewing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spc="5" dirty="0">
                <a:latin typeface="Arial MT"/>
                <a:cs typeface="Arial MT"/>
              </a:rPr>
              <a:t>history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spc="50" dirty="0">
                <a:latin typeface="Arial MT"/>
                <a:cs typeface="Arial MT"/>
              </a:rPr>
              <a:t>to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spc="10" dirty="0">
                <a:latin typeface="Arial MT"/>
                <a:cs typeface="Arial MT"/>
              </a:rPr>
              <a:t>generate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spc="20" dirty="0">
                <a:latin typeface="Arial MT"/>
                <a:cs typeface="Arial MT"/>
              </a:rPr>
              <a:t>relevant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and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spc="20" dirty="0">
                <a:latin typeface="Arial MT"/>
                <a:cs typeface="Arial MT"/>
              </a:rPr>
              <a:t>accurate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spc="-65" dirty="0">
                <a:latin typeface="Arial MT"/>
                <a:cs typeface="Arial MT"/>
              </a:rPr>
              <a:t>recommendations. </a:t>
            </a:r>
            <a:r>
              <a:rPr sz="2800" spc="-760" dirty="0">
                <a:latin typeface="Arial MT"/>
                <a:cs typeface="Arial MT"/>
              </a:rPr>
              <a:t> </a:t>
            </a:r>
            <a:r>
              <a:rPr sz="2800" spc="20" dirty="0">
                <a:latin typeface="Arial MT"/>
                <a:cs typeface="Arial MT"/>
              </a:rPr>
              <a:t>Additionally, the </a:t>
            </a:r>
            <a:r>
              <a:rPr sz="2800" spc="-80" dirty="0">
                <a:latin typeface="Arial MT"/>
                <a:cs typeface="Arial MT"/>
              </a:rPr>
              <a:t>system </a:t>
            </a:r>
            <a:r>
              <a:rPr sz="2800" spc="-60" dirty="0">
                <a:latin typeface="Arial MT"/>
                <a:cs typeface="Arial MT"/>
              </a:rPr>
              <a:t>should </a:t>
            </a:r>
            <a:r>
              <a:rPr sz="2800" spc="-5" dirty="0">
                <a:latin typeface="Arial MT"/>
                <a:cs typeface="Arial MT"/>
              </a:rPr>
              <a:t>be </a:t>
            </a:r>
            <a:r>
              <a:rPr sz="2800" spc="-30" dirty="0">
                <a:latin typeface="Arial MT"/>
                <a:cs typeface="Arial MT"/>
              </a:rPr>
              <a:t>scalable, </a:t>
            </a:r>
            <a:r>
              <a:rPr sz="2800" spc="50" dirty="0">
                <a:latin typeface="Arial MT"/>
                <a:cs typeface="Arial MT"/>
              </a:rPr>
              <a:t>efficient, </a:t>
            </a:r>
            <a:r>
              <a:rPr sz="2800" spc="-10" dirty="0">
                <a:latin typeface="Arial MT"/>
                <a:cs typeface="Arial MT"/>
              </a:rPr>
              <a:t>and </a:t>
            </a:r>
            <a:r>
              <a:rPr sz="2800" spc="-15" dirty="0">
                <a:latin typeface="Arial MT"/>
                <a:cs typeface="Arial MT"/>
              </a:rPr>
              <a:t>able </a:t>
            </a:r>
            <a:r>
              <a:rPr sz="2800" spc="45" dirty="0">
                <a:latin typeface="Arial MT"/>
                <a:cs typeface="Arial MT"/>
              </a:rPr>
              <a:t>to </a:t>
            </a:r>
            <a:r>
              <a:rPr sz="2800" spc="-30" dirty="0">
                <a:latin typeface="Arial MT"/>
                <a:cs typeface="Arial MT"/>
              </a:rPr>
              <a:t>handle </a:t>
            </a:r>
            <a:r>
              <a:rPr sz="2800" spc="-10" dirty="0">
                <a:latin typeface="Arial MT"/>
                <a:cs typeface="Arial MT"/>
              </a:rPr>
              <a:t>a </a:t>
            </a:r>
            <a:r>
              <a:rPr sz="2800" spc="20" dirty="0">
                <a:latin typeface="Arial MT"/>
                <a:cs typeface="Arial MT"/>
              </a:rPr>
              <a:t>large </a:t>
            </a:r>
            <a:r>
              <a:rPr sz="2800" spc="25" dirty="0">
                <a:latin typeface="Arial MT"/>
                <a:cs typeface="Arial MT"/>
              </a:rPr>
              <a:t> </a:t>
            </a:r>
            <a:r>
              <a:rPr sz="2800" spc="-65" dirty="0">
                <a:latin typeface="Arial MT"/>
                <a:cs typeface="Arial MT"/>
              </a:rPr>
              <a:t>volume </a:t>
            </a:r>
            <a:r>
              <a:rPr sz="2800" spc="100" dirty="0">
                <a:latin typeface="Arial MT"/>
                <a:cs typeface="Arial MT"/>
              </a:rPr>
              <a:t>of </a:t>
            </a:r>
            <a:r>
              <a:rPr sz="2800" spc="20" dirty="0">
                <a:latin typeface="Arial MT"/>
                <a:cs typeface="Arial MT"/>
              </a:rPr>
              <a:t>data. </a:t>
            </a:r>
            <a:r>
              <a:rPr sz="2800" spc="-125" dirty="0">
                <a:latin typeface="Arial MT"/>
                <a:cs typeface="Arial MT"/>
              </a:rPr>
              <a:t>The </a:t>
            </a:r>
            <a:r>
              <a:rPr sz="2800" spc="-20" dirty="0">
                <a:latin typeface="Arial MT"/>
                <a:cs typeface="Arial MT"/>
              </a:rPr>
              <a:t>ultimate </a:t>
            </a:r>
            <a:r>
              <a:rPr sz="2800" spc="20" dirty="0">
                <a:latin typeface="Arial MT"/>
                <a:cs typeface="Arial MT"/>
              </a:rPr>
              <a:t>objective </a:t>
            </a:r>
            <a:r>
              <a:rPr sz="2800" spc="-114" dirty="0">
                <a:latin typeface="Arial MT"/>
                <a:cs typeface="Arial MT"/>
              </a:rPr>
              <a:t>is </a:t>
            </a:r>
            <a:r>
              <a:rPr sz="2800" spc="50" dirty="0">
                <a:latin typeface="Arial MT"/>
                <a:cs typeface="Arial MT"/>
              </a:rPr>
              <a:t>to </a:t>
            </a:r>
            <a:r>
              <a:rPr sz="2800" spc="-10" dirty="0">
                <a:latin typeface="Arial MT"/>
                <a:cs typeface="Arial MT"/>
              </a:rPr>
              <a:t>develop a </a:t>
            </a:r>
            <a:r>
              <a:rPr sz="2800" spc="-50" dirty="0">
                <a:latin typeface="Arial MT"/>
                <a:cs typeface="Arial MT"/>
              </a:rPr>
              <a:t>recommendation </a:t>
            </a:r>
            <a:r>
              <a:rPr sz="2800" spc="-80" dirty="0">
                <a:latin typeface="Arial MT"/>
                <a:cs typeface="Arial MT"/>
              </a:rPr>
              <a:t>system </a:t>
            </a:r>
            <a:r>
              <a:rPr sz="2800" spc="75" dirty="0">
                <a:latin typeface="Arial MT"/>
                <a:cs typeface="Arial MT"/>
              </a:rPr>
              <a:t>that </a:t>
            </a:r>
            <a:r>
              <a:rPr sz="2800" spc="80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provides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a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spc="20" dirty="0">
                <a:latin typeface="Arial MT"/>
                <a:cs typeface="Arial MT"/>
              </a:rPr>
              <a:t>high-quality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spc="-55" dirty="0">
                <a:latin typeface="Arial MT"/>
                <a:cs typeface="Arial MT"/>
              </a:rPr>
              <a:t>user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spc="-25" dirty="0">
                <a:latin typeface="Arial MT"/>
                <a:cs typeface="Arial MT"/>
              </a:rPr>
              <a:t>experience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and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drives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spc="-55" dirty="0">
                <a:latin typeface="Arial MT"/>
                <a:cs typeface="Arial MT"/>
              </a:rPr>
              <a:t>user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spc="-30" dirty="0">
                <a:latin typeface="Arial MT"/>
                <a:cs typeface="Arial MT"/>
              </a:rPr>
              <a:t>engagement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spc="-75" dirty="0">
                <a:latin typeface="Arial MT"/>
                <a:cs typeface="Arial MT"/>
              </a:rPr>
              <a:t>on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spc="15" dirty="0">
                <a:latin typeface="Arial MT"/>
                <a:cs typeface="Arial MT"/>
              </a:rPr>
              <a:t>the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spc="25" dirty="0">
                <a:latin typeface="Arial MT"/>
                <a:cs typeface="Arial MT"/>
              </a:rPr>
              <a:t>platform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89749" y="0"/>
            <a:ext cx="4286250" cy="425767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9096" y="5284037"/>
            <a:ext cx="3645637" cy="3676232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468867" y="1683912"/>
            <a:ext cx="10934065" cy="1249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000" spc="685" dirty="0">
                <a:solidFill>
                  <a:srgbClr val="FFFFFF"/>
                </a:solidFill>
              </a:rPr>
              <a:t>P</a:t>
            </a:r>
            <a:r>
              <a:rPr sz="8000" spc="1465" dirty="0">
                <a:solidFill>
                  <a:srgbClr val="FFFFFF"/>
                </a:solidFill>
              </a:rPr>
              <a:t>r</a:t>
            </a:r>
            <a:r>
              <a:rPr sz="8000" spc="170" dirty="0">
                <a:solidFill>
                  <a:srgbClr val="FFFFFF"/>
                </a:solidFill>
              </a:rPr>
              <a:t>o</a:t>
            </a:r>
            <a:r>
              <a:rPr sz="8000" spc="210" dirty="0">
                <a:solidFill>
                  <a:srgbClr val="FFFFFF"/>
                </a:solidFill>
              </a:rPr>
              <a:t>b</a:t>
            </a:r>
            <a:r>
              <a:rPr sz="8000" spc="105" dirty="0">
                <a:solidFill>
                  <a:srgbClr val="FFFFFF"/>
                </a:solidFill>
              </a:rPr>
              <a:t>l</a:t>
            </a:r>
            <a:r>
              <a:rPr sz="8000" spc="505" dirty="0">
                <a:solidFill>
                  <a:srgbClr val="FFFFFF"/>
                </a:solidFill>
              </a:rPr>
              <a:t>e</a:t>
            </a:r>
            <a:r>
              <a:rPr sz="8000" spc="355" dirty="0">
                <a:solidFill>
                  <a:srgbClr val="FFFFFF"/>
                </a:solidFill>
              </a:rPr>
              <a:t>m</a:t>
            </a:r>
            <a:r>
              <a:rPr sz="8000" spc="-860" dirty="0">
                <a:solidFill>
                  <a:srgbClr val="FFFFFF"/>
                </a:solidFill>
              </a:rPr>
              <a:t> </a:t>
            </a:r>
            <a:r>
              <a:rPr sz="8000" spc="590" dirty="0">
                <a:solidFill>
                  <a:srgbClr val="FFFFFF"/>
                </a:solidFill>
              </a:rPr>
              <a:t>S</a:t>
            </a:r>
            <a:r>
              <a:rPr sz="8000" spc="1685" dirty="0">
                <a:solidFill>
                  <a:srgbClr val="FFFFFF"/>
                </a:solidFill>
              </a:rPr>
              <a:t>t</a:t>
            </a:r>
            <a:r>
              <a:rPr sz="8000" spc="955" dirty="0">
                <a:solidFill>
                  <a:srgbClr val="FFFFFF"/>
                </a:solidFill>
              </a:rPr>
              <a:t>a</a:t>
            </a:r>
            <a:r>
              <a:rPr sz="8000" spc="1685" dirty="0">
                <a:solidFill>
                  <a:srgbClr val="FFFFFF"/>
                </a:solidFill>
              </a:rPr>
              <a:t>t</a:t>
            </a:r>
            <a:r>
              <a:rPr sz="8000" spc="505" dirty="0">
                <a:solidFill>
                  <a:srgbClr val="FFFFFF"/>
                </a:solidFill>
              </a:rPr>
              <a:t>e</a:t>
            </a:r>
            <a:r>
              <a:rPr sz="8000" spc="355" dirty="0">
                <a:solidFill>
                  <a:srgbClr val="FFFFFF"/>
                </a:solidFill>
              </a:rPr>
              <a:t>m</a:t>
            </a:r>
            <a:r>
              <a:rPr sz="8000" spc="505" dirty="0">
                <a:solidFill>
                  <a:srgbClr val="FFFFFF"/>
                </a:solidFill>
              </a:rPr>
              <a:t>e</a:t>
            </a:r>
            <a:r>
              <a:rPr sz="8000" spc="10" dirty="0">
                <a:solidFill>
                  <a:srgbClr val="FFFFFF"/>
                </a:solidFill>
              </a:rPr>
              <a:t>n</a:t>
            </a:r>
            <a:r>
              <a:rPr sz="8000" spc="1685" dirty="0">
                <a:solidFill>
                  <a:srgbClr val="FFFFFF"/>
                </a:solidFill>
              </a:rPr>
              <a:t>t</a:t>
            </a:r>
            <a:r>
              <a:rPr sz="8000" spc="-335" dirty="0">
                <a:solidFill>
                  <a:srgbClr val="FFFFFF"/>
                </a:solidFill>
              </a:rPr>
              <a:t>:</a:t>
            </a:r>
            <a:endParaRPr sz="8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FFBE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9636" y="1714512"/>
            <a:ext cx="14874875" cy="8498205"/>
          </a:xfrm>
          <a:custGeom>
            <a:avLst/>
            <a:gdLst/>
            <a:ahLst/>
            <a:cxnLst/>
            <a:rect l="l" t="t" r="r" b="b"/>
            <a:pathLst>
              <a:path w="14874875" h="8498205">
                <a:moveTo>
                  <a:pt x="14874875" y="0"/>
                </a:moveTo>
                <a:lnTo>
                  <a:pt x="0" y="0"/>
                </a:lnTo>
                <a:lnTo>
                  <a:pt x="0" y="7601267"/>
                </a:lnTo>
                <a:lnTo>
                  <a:pt x="0" y="8497837"/>
                </a:lnTo>
                <a:lnTo>
                  <a:pt x="14874875" y="8497837"/>
                </a:lnTo>
                <a:lnTo>
                  <a:pt x="14874875" y="7601267"/>
                </a:lnTo>
                <a:lnTo>
                  <a:pt x="14874875" y="0"/>
                </a:lnTo>
                <a:close/>
              </a:path>
            </a:pathLst>
          </a:custGeom>
          <a:solidFill>
            <a:srgbClr val="5FA9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432381" y="8171346"/>
            <a:ext cx="31178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sz="2700" spc="-85" dirty="0">
                <a:latin typeface="Arial MT"/>
                <a:cs typeface="Arial MT"/>
              </a:rPr>
              <a:t>o</a:t>
            </a:r>
            <a:r>
              <a:rPr sz="2700" spc="275" dirty="0">
                <a:latin typeface="Arial MT"/>
                <a:cs typeface="Arial MT"/>
              </a:rPr>
              <a:t>f</a:t>
            </a:r>
            <a:endParaRPr sz="27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7625" indent="93980">
              <a:lnSpc>
                <a:spcPct val="115700"/>
              </a:lnSpc>
              <a:spcBef>
                <a:spcPts val="100"/>
              </a:spcBef>
              <a:tabLst>
                <a:tab pos="13509625" algn="l"/>
              </a:tabLst>
            </a:pPr>
            <a:r>
              <a:rPr b="1" spc="-80" dirty="0">
                <a:latin typeface="Arial"/>
                <a:cs typeface="Arial"/>
              </a:rPr>
              <a:t>C</a:t>
            </a:r>
            <a:r>
              <a:rPr b="1" spc="-105" dirty="0">
                <a:latin typeface="Arial"/>
                <a:cs typeface="Arial"/>
              </a:rPr>
              <a:t>o</a:t>
            </a:r>
            <a:r>
              <a:rPr b="1" spc="-145" dirty="0">
                <a:latin typeface="Arial"/>
                <a:cs typeface="Arial"/>
              </a:rPr>
              <a:t>l</a:t>
            </a:r>
            <a:r>
              <a:rPr b="1" spc="-60" dirty="0">
                <a:latin typeface="Arial"/>
                <a:cs typeface="Arial"/>
              </a:rPr>
              <a:t>d</a:t>
            </a:r>
            <a:r>
              <a:rPr b="1" spc="-10" dirty="0">
                <a:latin typeface="Arial"/>
                <a:cs typeface="Arial"/>
              </a:rPr>
              <a:t> </a:t>
            </a:r>
            <a:r>
              <a:rPr b="1" spc="-315" dirty="0">
                <a:latin typeface="Arial"/>
                <a:cs typeface="Arial"/>
              </a:rPr>
              <a:t>s</a:t>
            </a:r>
            <a:r>
              <a:rPr b="1" spc="130" dirty="0">
                <a:latin typeface="Arial"/>
                <a:cs typeface="Arial"/>
              </a:rPr>
              <a:t>t</a:t>
            </a:r>
            <a:r>
              <a:rPr b="1" spc="135" dirty="0">
                <a:latin typeface="Arial"/>
                <a:cs typeface="Arial"/>
              </a:rPr>
              <a:t>a</a:t>
            </a:r>
            <a:r>
              <a:rPr b="1" spc="55" dirty="0">
                <a:latin typeface="Arial"/>
                <a:cs typeface="Arial"/>
              </a:rPr>
              <a:t>r</a:t>
            </a:r>
            <a:r>
              <a:rPr b="1" spc="135" dirty="0">
                <a:latin typeface="Arial"/>
                <a:cs typeface="Arial"/>
              </a:rPr>
              <a:t>t</a:t>
            </a:r>
            <a:r>
              <a:rPr b="1" spc="-10" dirty="0">
                <a:latin typeface="Arial"/>
                <a:cs typeface="Arial"/>
              </a:rPr>
              <a:t> </a:t>
            </a:r>
            <a:r>
              <a:rPr b="1" spc="-60" dirty="0">
                <a:latin typeface="Arial"/>
                <a:cs typeface="Arial"/>
              </a:rPr>
              <a:t>p</a:t>
            </a:r>
            <a:r>
              <a:rPr b="1" spc="55" dirty="0">
                <a:latin typeface="Arial"/>
                <a:cs typeface="Arial"/>
              </a:rPr>
              <a:t>r</a:t>
            </a:r>
            <a:r>
              <a:rPr b="1" spc="-105" dirty="0">
                <a:latin typeface="Arial"/>
                <a:cs typeface="Arial"/>
              </a:rPr>
              <a:t>o</a:t>
            </a:r>
            <a:r>
              <a:rPr b="1" spc="-60" dirty="0">
                <a:latin typeface="Arial"/>
                <a:cs typeface="Arial"/>
              </a:rPr>
              <a:t>b</a:t>
            </a:r>
            <a:r>
              <a:rPr b="1" spc="-145" dirty="0">
                <a:latin typeface="Arial"/>
                <a:cs typeface="Arial"/>
              </a:rPr>
              <a:t>l</a:t>
            </a:r>
            <a:r>
              <a:rPr b="1" spc="95" dirty="0">
                <a:latin typeface="Arial"/>
                <a:cs typeface="Arial"/>
              </a:rPr>
              <a:t>e</a:t>
            </a:r>
            <a:r>
              <a:rPr b="1" spc="-204" dirty="0">
                <a:latin typeface="Arial"/>
                <a:cs typeface="Arial"/>
              </a:rPr>
              <a:t>m</a:t>
            </a:r>
            <a:r>
              <a:rPr b="1" spc="-55" dirty="0">
                <a:latin typeface="Arial"/>
                <a:cs typeface="Arial"/>
              </a:rPr>
              <a:t>:</a:t>
            </a:r>
            <a:r>
              <a:rPr b="1" spc="-50" dirty="0">
                <a:latin typeface="Arial"/>
                <a:cs typeface="Arial"/>
              </a:rPr>
              <a:t> </a:t>
            </a:r>
            <a:r>
              <a:rPr spc="-245" dirty="0"/>
              <a:t>T</a:t>
            </a:r>
            <a:r>
              <a:rPr spc="-45" dirty="0"/>
              <a:t>h</a:t>
            </a:r>
            <a:r>
              <a:rPr spc="-40" dirty="0"/>
              <a:t>i</a:t>
            </a:r>
            <a:r>
              <a:rPr spc="-190" dirty="0"/>
              <a:t>s</a:t>
            </a:r>
            <a:r>
              <a:rPr spc="-50" dirty="0"/>
              <a:t> </a:t>
            </a:r>
            <a:r>
              <a:rPr spc="-85" dirty="0"/>
              <a:t>o</a:t>
            </a:r>
            <a:r>
              <a:rPr spc="15" dirty="0"/>
              <a:t>cc</a:t>
            </a:r>
            <a:r>
              <a:rPr spc="-65" dirty="0"/>
              <a:t>u</a:t>
            </a:r>
            <a:r>
              <a:rPr spc="114" dirty="0"/>
              <a:t>r</a:t>
            </a:r>
            <a:r>
              <a:rPr spc="-190" dirty="0"/>
              <a:t>s</a:t>
            </a:r>
            <a:r>
              <a:rPr spc="-50" dirty="0"/>
              <a:t> </a:t>
            </a:r>
            <a:r>
              <a:rPr spc="140" dirty="0"/>
              <a:t>w</a:t>
            </a:r>
            <a:r>
              <a:rPr spc="-45" dirty="0"/>
              <a:t>h</a:t>
            </a:r>
            <a:r>
              <a:rPr spc="-80" dirty="0"/>
              <a:t>e</a:t>
            </a:r>
            <a:r>
              <a:rPr spc="-60" dirty="0"/>
              <a:t>n</a:t>
            </a:r>
            <a:r>
              <a:rPr spc="-50" dirty="0"/>
              <a:t> </a:t>
            </a:r>
            <a:r>
              <a:rPr spc="-10" dirty="0"/>
              <a:t>a</a:t>
            </a:r>
            <a:r>
              <a:rPr spc="-50" dirty="0"/>
              <a:t> </a:t>
            </a:r>
            <a:r>
              <a:rPr spc="-65" dirty="0"/>
              <a:t>n</a:t>
            </a:r>
            <a:r>
              <a:rPr spc="-80" dirty="0"/>
              <a:t>e</a:t>
            </a:r>
            <a:r>
              <a:rPr spc="145" dirty="0"/>
              <a:t>w</a:t>
            </a:r>
            <a:r>
              <a:rPr spc="-50" dirty="0"/>
              <a:t> </a:t>
            </a:r>
            <a:r>
              <a:rPr spc="-65" dirty="0"/>
              <a:t>u</a:t>
            </a:r>
            <a:r>
              <a:rPr spc="-195" dirty="0"/>
              <a:t>s</a:t>
            </a:r>
            <a:r>
              <a:rPr spc="-80" dirty="0"/>
              <a:t>e</a:t>
            </a:r>
            <a:r>
              <a:rPr spc="120" dirty="0"/>
              <a:t>r</a:t>
            </a:r>
            <a:r>
              <a:rPr spc="-50" dirty="0"/>
              <a:t> </a:t>
            </a:r>
            <a:r>
              <a:rPr spc="35" dirty="0"/>
              <a:t>j</a:t>
            </a:r>
            <a:r>
              <a:rPr spc="-85" dirty="0"/>
              <a:t>o</a:t>
            </a:r>
            <a:r>
              <a:rPr spc="-40" dirty="0"/>
              <a:t>i</a:t>
            </a:r>
            <a:r>
              <a:rPr spc="-65" dirty="0"/>
              <a:t>n</a:t>
            </a:r>
            <a:r>
              <a:rPr spc="-190" dirty="0"/>
              <a:t>s</a:t>
            </a:r>
            <a:r>
              <a:rPr spc="-50" dirty="0"/>
              <a:t> </a:t>
            </a:r>
            <a:r>
              <a:rPr spc="165" dirty="0"/>
              <a:t>t</a:t>
            </a:r>
            <a:r>
              <a:rPr spc="-45" dirty="0"/>
              <a:t>h</a:t>
            </a:r>
            <a:r>
              <a:rPr spc="-75" dirty="0"/>
              <a:t>e</a:t>
            </a:r>
            <a:r>
              <a:rPr spc="-50" dirty="0"/>
              <a:t> </a:t>
            </a:r>
            <a:r>
              <a:rPr spc="15" dirty="0"/>
              <a:t>p</a:t>
            </a:r>
            <a:r>
              <a:rPr spc="-35" dirty="0"/>
              <a:t>l</a:t>
            </a:r>
            <a:r>
              <a:rPr spc="-15" dirty="0"/>
              <a:t>a</a:t>
            </a:r>
            <a:r>
              <a:rPr spc="165" dirty="0"/>
              <a:t>t</a:t>
            </a:r>
            <a:r>
              <a:rPr spc="270" dirty="0"/>
              <a:t>f</a:t>
            </a:r>
            <a:r>
              <a:rPr spc="-85" dirty="0"/>
              <a:t>o</a:t>
            </a:r>
            <a:r>
              <a:rPr spc="114" dirty="0"/>
              <a:t>r</a:t>
            </a:r>
            <a:r>
              <a:rPr spc="-260" dirty="0"/>
              <a:t>m</a:t>
            </a:r>
            <a:r>
              <a:rPr spc="-50" dirty="0"/>
              <a:t> </a:t>
            </a:r>
            <a:r>
              <a:rPr spc="-15" dirty="0"/>
              <a:t>a</a:t>
            </a:r>
            <a:r>
              <a:rPr spc="-65" dirty="0"/>
              <a:t>n</a:t>
            </a:r>
            <a:r>
              <a:rPr spc="60" dirty="0"/>
              <a:t>d</a:t>
            </a:r>
            <a:r>
              <a:rPr spc="-50" dirty="0"/>
              <a:t> </a:t>
            </a:r>
            <a:r>
              <a:rPr spc="-45" dirty="0"/>
              <a:t>h</a:t>
            </a:r>
            <a:r>
              <a:rPr spc="-15" dirty="0"/>
              <a:t>a</a:t>
            </a:r>
            <a:r>
              <a:rPr spc="-190" dirty="0"/>
              <a:t>s</a:t>
            </a:r>
            <a:r>
              <a:rPr spc="-50" dirty="0"/>
              <a:t> </a:t>
            </a:r>
            <a:r>
              <a:rPr spc="-65" dirty="0"/>
              <a:t>n</a:t>
            </a:r>
            <a:r>
              <a:rPr spc="-80" dirty="0"/>
              <a:t>o</a:t>
            </a:r>
            <a:r>
              <a:rPr spc="-50" dirty="0"/>
              <a:t> </a:t>
            </a:r>
            <a:r>
              <a:rPr spc="135" dirty="0"/>
              <a:t>v</a:t>
            </a:r>
            <a:r>
              <a:rPr spc="-40" dirty="0"/>
              <a:t>i</a:t>
            </a:r>
            <a:r>
              <a:rPr spc="-80" dirty="0"/>
              <a:t>e</a:t>
            </a:r>
            <a:r>
              <a:rPr spc="140" dirty="0"/>
              <a:t>w</a:t>
            </a:r>
            <a:r>
              <a:rPr spc="-40" dirty="0"/>
              <a:t>i</a:t>
            </a:r>
            <a:r>
              <a:rPr spc="-65" dirty="0"/>
              <a:t>n</a:t>
            </a:r>
            <a:r>
              <a:rPr spc="90" dirty="0"/>
              <a:t>g</a:t>
            </a:r>
            <a:r>
              <a:rPr dirty="0"/>
              <a:t>	</a:t>
            </a:r>
            <a:r>
              <a:rPr spc="-45" dirty="0"/>
              <a:t>h</a:t>
            </a:r>
            <a:r>
              <a:rPr spc="-40" dirty="0"/>
              <a:t>i</a:t>
            </a:r>
            <a:r>
              <a:rPr spc="-195" dirty="0"/>
              <a:t>s</a:t>
            </a:r>
            <a:r>
              <a:rPr spc="165" dirty="0"/>
              <a:t>t</a:t>
            </a:r>
            <a:r>
              <a:rPr spc="-85" dirty="0"/>
              <a:t>o</a:t>
            </a:r>
            <a:r>
              <a:rPr spc="114" dirty="0"/>
              <a:t>r</a:t>
            </a:r>
            <a:r>
              <a:rPr spc="85" dirty="0"/>
              <a:t>y</a:t>
            </a:r>
            <a:r>
              <a:rPr spc="-105" dirty="0"/>
              <a:t>.  </a:t>
            </a:r>
            <a:r>
              <a:rPr spc="120" dirty="0"/>
              <a:t>In</a:t>
            </a:r>
            <a:r>
              <a:rPr spc="-50" dirty="0"/>
              <a:t> </a:t>
            </a:r>
            <a:r>
              <a:rPr spc="-30" dirty="0"/>
              <a:t>this</a:t>
            </a:r>
            <a:r>
              <a:rPr spc="-45" dirty="0"/>
              <a:t> </a:t>
            </a:r>
            <a:r>
              <a:rPr spc="-50" dirty="0"/>
              <a:t>case,</a:t>
            </a:r>
            <a:r>
              <a:rPr spc="-45" dirty="0"/>
              <a:t> </a:t>
            </a:r>
            <a:r>
              <a:rPr spc="15" dirty="0"/>
              <a:t>the</a:t>
            </a:r>
            <a:r>
              <a:rPr spc="-50" dirty="0"/>
              <a:t> </a:t>
            </a:r>
            <a:r>
              <a:rPr spc="-80" dirty="0"/>
              <a:t>system</a:t>
            </a:r>
            <a:r>
              <a:rPr spc="-45" dirty="0"/>
              <a:t> </a:t>
            </a:r>
            <a:r>
              <a:rPr spc="-85" dirty="0"/>
              <a:t>has</a:t>
            </a:r>
            <a:r>
              <a:rPr spc="-45" dirty="0"/>
              <a:t> </a:t>
            </a:r>
            <a:r>
              <a:rPr spc="-75" dirty="0"/>
              <a:t>no</a:t>
            </a:r>
            <a:r>
              <a:rPr spc="-50" dirty="0"/>
              <a:t> </a:t>
            </a:r>
            <a:r>
              <a:rPr spc="50" dirty="0"/>
              <a:t>data</a:t>
            </a:r>
            <a:r>
              <a:rPr spc="-45" dirty="0"/>
              <a:t> </a:t>
            </a:r>
            <a:r>
              <a:rPr spc="45" dirty="0"/>
              <a:t>to</a:t>
            </a:r>
            <a:r>
              <a:rPr spc="-45" dirty="0"/>
              <a:t> </a:t>
            </a:r>
            <a:r>
              <a:rPr spc="-110" dirty="0"/>
              <a:t>use</a:t>
            </a:r>
            <a:r>
              <a:rPr spc="-45" dirty="0"/>
              <a:t> </a:t>
            </a:r>
            <a:r>
              <a:rPr spc="-50" dirty="0"/>
              <a:t>in </a:t>
            </a:r>
            <a:r>
              <a:rPr spc="10" dirty="0"/>
              <a:t>generating</a:t>
            </a:r>
            <a:r>
              <a:rPr spc="-45" dirty="0"/>
              <a:t> </a:t>
            </a:r>
            <a:r>
              <a:rPr spc="-60" dirty="0"/>
              <a:t>recommendations</a:t>
            </a:r>
            <a:r>
              <a:rPr spc="-45" dirty="0"/>
              <a:t> </a:t>
            </a:r>
            <a:r>
              <a:rPr spc="100" dirty="0"/>
              <a:t>for</a:t>
            </a:r>
            <a:r>
              <a:rPr spc="-50" dirty="0"/>
              <a:t> </a:t>
            </a:r>
            <a:r>
              <a:rPr spc="15" dirty="0"/>
              <a:t>the</a:t>
            </a:r>
            <a:r>
              <a:rPr spc="-45" dirty="0"/>
              <a:t> </a:t>
            </a:r>
            <a:r>
              <a:rPr spc="-65" dirty="0"/>
              <a:t>user.</a:t>
            </a:r>
          </a:p>
          <a:p>
            <a:pPr marL="12700" marR="5080" indent="88900">
              <a:lnSpc>
                <a:spcPct val="115700"/>
              </a:lnSpc>
            </a:pPr>
            <a:r>
              <a:rPr b="1" spc="70" dirty="0">
                <a:latin typeface="Arial"/>
                <a:cs typeface="Arial"/>
              </a:rPr>
              <a:t>Data </a:t>
            </a:r>
            <a:r>
              <a:rPr b="1" spc="-45" dirty="0">
                <a:latin typeface="Arial"/>
                <a:cs typeface="Arial"/>
              </a:rPr>
              <a:t>sparsity: </a:t>
            </a:r>
            <a:r>
              <a:rPr spc="-120" dirty="0"/>
              <a:t>Users </a:t>
            </a:r>
            <a:r>
              <a:rPr spc="-65" dirty="0"/>
              <a:t>may </a:t>
            </a:r>
            <a:r>
              <a:rPr spc="5" dirty="0"/>
              <a:t>not </a:t>
            </a:r>
            <a:r>
              <a:rPr spc="15" dirty="0"/>
              <a:t>provide </a:t>
            </a:r>
            <a:r>
              <a:rPr spc="25" dirty="0"/>
              <a:t>sufficient </a:t>
            </a:r>
            <a:r>
              <a:rPr spc="5" dirty="0"/>
              <a:t>ratings </a:t>
            </a:r>
            <a:r>
              <a:rPr spc="20" dirty="0"/>
              <a:t>or </a:t>
            </a:r>
            <a:r>
              <a:rPr spc="30" dirty="0"/>
              <a:t>feedback </a:t>
            </a:r>
            <a:r>
              <a:rPr spc="-75" dirty="0"/>
              <a:t>on </a:t>
            </a:r>
            <a:r>
              <a:rPr spc="-70" dirty="0"/>
              <a:t>movies, </a:t>
            </a:r>
            <a:r>
              <a:rPr spc="-15" dirty="0"/>
              <a:t>leading </a:t>
            </a:r>
            <a:r>
              <a:rPr spc="45" dirty="0"/>
              <a:t>to </a:t>
            </a:r>
            <a:r>
              <a:rPr spc="-60" dirty="0"/>
              <a:t>sparse </a:t>
            </a:r>
            <a:r>
              <a:rPr spc="-740" dirty="0"/>
              <a:t> </a:t>
            </a:r>
            <a:r>
              <a:rPr spc="15" dirty="0"/>
              <a:t>data.</a:t>
            </a:r>
            <a:r>
              <a:rPr spc="-50" dirty="0"/>
              <a:t> </a:t>
            </a:r>
            <a:r>
              <a:rPr spc="-65" dirty="0"/>
              <a:t>Sparse</a:t>
            </a:r>
            <a:r>
              <a:rPr spc="-45" dirty="0"/>
              <a:t> </a:t>
            </a:r>
            <a:r>
              <a:rPr spc="50" dirty="0"/>
              <a:t>data</a:t>
            </a:r>
            <a:r>
              <a:rPr spc="-45" dirty="0"/>
              <a:t> </a:t>
            </a:r>
            <a:r>
              <a:rPr spc="-20" dirty="0"/>
              <a:t>can</a:t>
            </a:r>
            <a:r>
              <a:rPr spc="-50" dirty="0"/>
              <a:t> </a:t>
            </a:r>
            <a:r>
              <a:rPr spc="-90" dirty="0"/>
              <a:t>make</a:t>
            </a:r>
            <a:r>
              <a:rPr spc="-45" dirty="0"/>
              <a:t> </a:t>
            </a:r>
            <a:r>
              <a:rPr spc="65" dirty="0"/>
              <a:t>it</a:t>
            </a:r>
            <a:r>
              <a:rPr spc="-50" dirty="0"/>
              <a:t> </a:t>
            </a:r>
            <a:r>
              <a:rPr spc="-15" dirty="0"/>
              <a:t>challenging</a:t>
            </a:r>
            <a:r>
              <a:rPr spc="-45" dirty="0"/>
              <a:t> </a:t>
            </a:r>
            <a:r>
              <a:rPr spc="100" dirty="0"/>
              <a:t>for</a:t>
            </a:r>
            <a:r>
              <a:rPr spc="-45" dirty="0"/>
              <a:t> </a:t>
            </a:r>
            <a:r>
              <a:rPr spc="15" dirty="0"/>
              <a:t>the</a:t>
            </a:r>
            <a:r>
              <a:rPr spc="-50" dirty="0"/>
              <a:t> </a:t>
            </a:r>
            <a:r>
              <a:rPr spc="-80" dirty="0"/>
              <a:t>system</a:t>
            </a:r>
            <a:r>
              <a:rPr spc="-45" dirty="0"/>
              <a:t> </a:t>
            </a:r>
            <a:r>
              <a:rPr spc="45" dirty="0"/>
              <a:t>to</a:t>
            </a:r>
            <a:r>
              <a:rPr spc="-45" dirty="0"/>
              <a:t> </a:t>
            </a:r>
            <a:r>
              <a:rPr spc="15" dirty="0"/>
              <a:t>provide</a:t>
            </a:r>
            <a:r>
              <a:rPr spc="-50" dirty="0"/>
              <a:t> </a:t>
            </a:r>
            <a:r>
              <a:rPr spc="15" dirty="0"/>
              <a:t>accurate</a:t>
            </a:r>
            <a:r>
              <a:rPr spc="-45" dirty="0"/>
              <a:t> </a:t>
            </a:r>
            <a:r>
              <a:rPr spc="-60" dirty="0"/>
              <a:t>recommendations.</a:t>
            </a:r>
          </a:p>
          <a:p>
            <a:pPr marL="12700" marR="252095" indent="88900">
              <a:lnSpc>
                <a:spcPct val="115700"/>
              </a:lnSpc>
              <a:spcBef>
                <a:spcPts val="5"/>
              </a:spcBef>
            </a:pPr>
            <a:r>
              <a:rPr b="1" spc="-15" dirty="0">
                <a:latin typeface="Arial"/>
                <a:cs typeface="Arial"/>
              </a:rPr>
              <a:t>Privacy</a:t>
            </a:r>
            <a:r>
              <a:rPr b="1" dirty="0">
                <a:latin typeface="Arial"/>
                <a:cs typeface="Arial"/>
              </a:rPr>
              <a:t> </a:t>
            </a:r>
            <a:r>
              <a:rPr b="1" spc="-105" dirty="0">
                <a:latin typeface="Arial"/>
                <a:cs typeface="Arial"/>
              </a:rPr>
              <a:t>concerns:</a:t>
            </a:r>
            <a:r>
              <a:rPr b="1" spc="-40" dirty="0">
                <a:latin typeface="Arial"/>
                <a:cs typeface="Arial"/>
              </a:rPr>
              <a:t> </a:t>
            </a:r>
            <a:r>
              <a:rPr spc="-70" dirty="0"/>
              <a:t>Recommendation</a:t>
            </a:r>
            <a:r>
              <a:rPr spc="-35" dirty="0"/>
              <a:t> </a:t>
            </a:r>
            <a:r>
              <a:rPr spc="-95" dirty="0"/>
              <a:t>systems</a:t>
            </a:r>
            <a:r>
              <a:rPr spc="-40" dirty="0"/>
              <a:t> </a:t>
            </a:r>
            <a:r>
              <a:rPr spc="40" dirty="0"/>
              <a:t>often</a:t>
            </a:r>
            <a:r>
              <a:rPr spc="-40" dirty="0"/>
              <a:t> </a:t>
            </a:r>
            <a:r>
              <a:rPr spc="-5" dirty="0"/>
              <a:t>involve</a:t>
            </a:r>
            <a:r>
              <a:rPr spc="-40" dirty="0"/>
              <a:t> </a:t>
            </a:r>
            <a:r>
              <a:rPr spc="-5" dirty="0"/>
              <a:t>collecting</a:t>
            </a:r>
            <a:r>
              <a:rPr spc="-35" dirty="0"/>
              <a:t> </a:t>
            </a:r>
            <a:r>
              <a:rPr spc="-10" dirty="0"/>
              <a:t>and</a:t>
            </a:r>
            <a:r>
              <a:rPr spc="-40" dirty="0"/>
              <a:t> </a:t>
            </a:r>
            <a:r>
              <a:rPr spc="-45" dirty="0"/>
              <a:t>processing</a:t>
            </a:r>
            <a:r>
              <a:rPr spc="-40" dirty="0"/>
              <a:t> </a:t>
            </a:r>
            <a:r>
              <a:rPr spc="-55" dirty="0"/>
              <a:t>user</a:t>
            </a:r>
            <a:r>
              <a:rPr spc="-35" dirty="0"/>
              <a:t> </a:t>
            </a:r>
            <a:r>
              <a:rPr spc="45" dirty="0"/>
              <a:t>data, </a:t>
            </a:r>
            <a:r>
              <a:rPr spc="-735" dirty="0"/>
              <a:t> </a:t>
            </a:r>
            <a:r>
              <a:rPr spc="5" dirty="0"/>
              <a:t>which </a:t>
            </a:r>
            <a:r>
              <a:rPr spc="-20" dirty="0"/>
              <a:t>can </a:t>
            </a:r>
            <a:r>
              <a:rPr spc="-40" dirty="0"/>
              <a:t>raise </a:t>
            </a:r>
            <a:r>
              <a:rPr spc="45" dirty="0"/>
              <a:t>privacy </a:t>
            </a:r>
            <a:r>
              <a:rPr spc="-50" dirty="0"/>
              <a:t>concerns. </a:t>
            </a:r>
            <a:r>
              <a:rPr spc="-120" dirty="0"/>
              <a:t>The </a:t>
            </a:r>
            <a:r>
              <a:rPr spc="-80" dirty="0"/>
              <a:t>system </a:t>
            </a:r>
            <a:r>
              <a:rPr spc="-90" dirty="0"/>
              <a:t>must </a:t>
            </a:r>
            <a:r>
              <a:rPr spc="-5" dirty="0"/>
              <a:t>be </a:t>
            </a:r>
            <a:r>
              <a:rPr spc="-35" dirty="0"/>
              <a:t>designed </a:t>
            </a:r>
            <a:r>
              <a:rPr spc="45" dirty="0"/>
              <a:t>to </a:t>
            </a:r>
            <a:r>
              <a:rPr spc="-45" dirty="0"/>
              <a:t>comply </a:t>
            </a:r>
            <a:r>
              <a:rPr spc="55" dirty="0"/>
              <a:t>with </a:t>
            </a:r>
            <a:r>
              <a:rPr spc="50" dirty="0"/>
              <a:t>data </a:t>
            </a:r>
            <a:r>
              <a:rPr spc="15" dirty="0"/>
              <a:t>protection </a:t>
            </a:r>
            <a:r>
              <a:rPr spc="20" dirty="0"/>
              <a:t> </a:t>
            </a:r>
            <a:r>
              <a:rPr spc="-20" dirty="0"/>
              <a:t>regulations</a:t>
            </a:r>
            <a:r>
              <a:rPr spc="-55" dirty="0"/>
              <a:t> </a:t>
            </a:r>
            <a:r>
              <a:rPr spc="-10" dirty="0"/>
              <a:t>and</a:t>
            </a:r>
            <a:r>
              <a:rPr spc="-50" dirty="0"/>
              <a:t> </a:t>
            </a:r>
            <a:r>
              <a:rPr spc="-60" dirty="0"/>
              <a:t>ensure</a:t>
            </a:r>
            <a:r>
              <a:rPr spc="-50" dirty="0"/>
              <a:t> </a:t>
            </a:r>
            <a:r>
              <a:rPr spc="-55" dirty="0"/>
              <a:t>user</a:t>
            </a:r>
            <a:r>
              <a:rPr spc="-50" dirty="0"/>
              <a:t> </a:t>
            </a:r>
            <a:r>
              <a:rPr spc="25" dirty="0"/>
              <a:t>privacy.</a:t>
            </a:r>
          </a:p>
          <a:p>
            <a:pPr marL="12700" marR="645160" indent="88900">
              <a:lnSpc>
                <a:spcPct val="115700"/>
              </a:lnSpc>
            </a:pPr>
            <a:r>
              <a:rPr b="1" spc="-120" dirty="0">
                <a:latin typeface="Arial"/>
                <a:cs typeface="Arial"/>
              </a:rPr>
              <a:t>Bias: </a:t>
            </a:r>
            <a:r>
              <a:rPr spc="-70" dirty="0"/>
              <a:t>Recommendation </a:t>
            </a:r>
            <a:r>
              <a:rPr spc="-95" dirty="0"/>
              <a:t>systems </a:t>
            </a:r>
            <a:r>
              <a:rPr spc="-65" dirty="0"/>
              <a:t>may </a:t>
            </a:r>
            <a:r>
              <a:rPr spc="55" dirty="0"/>
              <a:t>suffer </a:t>
            </a:r>
            <a:r>
              <a:rPr spc="10" dirty="0"/>
              <a:t>from </a:t>
            </a:r>
            <a:r>
              <a:rPr spc="-30" dirty="0"/>
              <a:t>bias, </a:t>
            </a:r>
            <a:r>
              <a:rPr spc="5" dirty="0"/>
              <a:t>which </a:t>
            </a:r>
            <a:r>
              <a:rPr spc="-20" dirty="0"/>
              <a:t>can </a:t>
            </a:r>
            <a:r>
              <a:rPr spc="105" dirty="0"/>
              <a:t>affect </a:t>
            </a:r>
            <a:r>
              <a:rPr spc="15" dirty="0"/>
              <a:t>the </a:t>
            </a:r>
            <a:r>
              <a:rPr spc="20" dirty="0"/>
              <a:t>accuracy </a:t>
            </a:r>
            <a:r>
              <a:rPr spc="95" dirty="0"/>
              <a:t>of </a:t>
            </a:r>
            <a:r>
              <a:rPr spc="100" dirty="0"/>
              <a:t> </a:t>
            </a:r>
            <a:r>
              <a:rPr spc="-60" dirty="0"/>
              <a:t>recommendations.</a:t>
            </a:r>
            <a:r>
              <a:rPr spc="-45" dirty="0"/>
              <a:t> </a:t>
            </a:r>
            <a:r>
              <a:rPr spc="-110" dirty="0"/>
              <a:t>Bias</a:t>
            </a:r>
            <a:r>
              <a:rPr spc="-45" dirty="0"/>
              <a:t> </a:t>
            </a:r>
            <a:r>
              <a:rPr spc="-20" dirty="0"/>
              <a:t>can</a:t>
            </a:r>
            <a:r>
              <a:rPr spc="-45" dirty="0"/>
              <a:t> </a:t>
            </a:r>
            <a:r>
              <a:rPr spc="-5" dirty="0"/>
              <a:t>be</a:t>
            </a:r>
            <a:r>
              <a:rPr spc="-40" dirty="0"/>
              <a:t> </a:t>
            </a:r>
            <a:r>
              <a:rPr spc="5" dirty="0"/>
              <a:t>introduced</a:t>
            </a:r>
            <a:r>
              <a:rPr spc="-45" dirty="0"/>
              <a:t> </a:t>
            </a:r>
            <a:r>
              <a:rPr spc="75" dirty="0"/>
              <a:t>at</a:t>
            </a:r>
            <a:r>
              <a:rPr spc="-45" dirty="0"/>
              <a:t> </a:t>
            </a:r>
            <a:r>
              <a:rPr spc="70" dirty="0"/>
              <a:t>different</a:t>
            </a:r>
            <a:r>
              <a:rPr spc="-40" dirty="0"/>
              <a:t> stages</a:t>
            </a:r>
            <a:r>
              <a:rPr spc="-45" dirty="0"/>
              <a:t> </a:t>
            </a:r>
            <a:r>
              <a:rPr spc="95" dirty="0"/>
              <a:t>of</a:t>
            </a:r>
            <a:r>
              <a:rPr spc="-45" dirty="0"/>
              <a:t> </a:t>
            </a:r>
            <a:r>
              <a:rPr spc="15" dirty="0"/>
              <a:t>the</a:t>
            </a:r>
            <a:r>
              <a:rPr spc="-40" dirty="0"/>
              <a:t> </a:t>
            </a:r>
            <a:r>
              <a:rPr spc="-50" dirty="0"/>
              <a:t>recommendation</a:t>
            </a:r>
            <a:r>
              <a:rPr spc="-45" dirty="0"/>
              <a:t> process, </a:t>
            </a:r>
            <a:r>
              <a:rPr spc="-735" dirty="0"/>
              <a:t> </a:t>
            </a:r>
            <a:r>
              <a:rPr spc="-15" dirty="0"/>
              <a:t>including</a:t>
            </a:r>
            <a:r>
              <a:rPr spc="-55" dirty="0"/>
              <a:t> </a:t>
            </a:r>
            <a:r>
              <a:rPr spc="50" dirty="0"/>
              <a:t>data</a:t>
            </a:r>
            <a:r>
              <a:rPr spc="-50" dirty="0"/>
              <a:t> </a:t>
            </a:r>
            <a:r>
              <a:rPr spc="-15" dirty="0"/>
              <a:t>collection,</a:t>
            </a:r>
            <a:r>
              <a:rPr spc="-50" dirty="0"/>
              <a:t> </a:t>
            </a:r>
            <a:r>
              <a:rPr spc="-15" dirty="0"/>
              <a:t>algorithm</a:t>
            </a:r>
            <a:r>
              <a:rPr spc="-50" dirty="0"/>
              <a:t> </a:t>
            </a:r>
            <a:r>
              <a:rPr spc="-30" dirty="0"/>
              <a:t>design,</a:t>
            </a:r>
            <a:r>
              <a:rPr spc="-50" dirty="0"/>
              <a:t> </a:t>
            </a:r>
            <a:r>
              <a:rPr spc="-10" dirty="0"/>
              <a:t>and</a:t>
            </a:r>
            <a:r>
              <a:rPr spc="-50" dirty="0"/>
              <a:t> </a:t>
            </a:r>
            <a:r>
              <a:rPr spc="5" dirty="0"/>
              <a:t>output.</a:t>
            </a:r>
          </a:p>
          <a:p>
            <a:pPr marL="12700" marR="477520" indent="88900">
              <a:lnSpc>
                <a:spcPct val="115700"/>
              </a:lnSpc>
            </a:pPr>
            <a:r>
              <a:rPr b="1" spc="-40" dirty="0">
                <a:latin typeface="Arial"/>
                <a:cs typeface="Arial"/>
              </a:rPr>
              <a:t>Transparency: </a:t>
            </a:r>
            <a:r>
              <a:rPr spc="235" dirty="0"/>
              <a:t>It </a:t>
            </a:r>
            <a:r>
              <a:rPr spc="-20" dirty="0"/>
              <a:t>can </a:t>
            </a:r>
            <a:r>
              <a:rPr spc="-5" dirty="0"/>
              <a:t>be </a:t>
            </a:r>
            <a:r>
              <a:rPr spc="-15" dirty="0"/>
              <a:t>challenging </a:t>
            </a:r>
            <a:r>
              <a:rPr spc="45" dirty="0"/>
              <a:t>to </a:t>
            </a:r>
            <a:r>
              <a:rPr spc="-25" dirty="0"/>
              <a:t>explain </a:t>
            </a:r>
            <a:r>
              <a:rPr spc="45" dirty="0"/>
              <a:t>to </a:t>
            </a:r>
            <a:r>
              <a:rPr spc="-85" dirty="0"/>
              <a:t>users </a:t>
            </a:r>
            <a:r>
              <a:rPr spc="5" dirty="0"/>
              <a:t>how </a:t>
            </a:r>
            <a:r>
              <a:rPr spc="15" dirty="0"/>
              <a:t>the </a:t>
            </a:r>
            <a:r>
              <a:rPr spc="-80" dirty="0"/>
              <a:t>system </a:t>
            </a:r>
            <a:r>
              <a:rPr spc="10" dirty="0"/>
              <a:t>generated </a:t>
            </a:r>
            <a:r>
              <a:rPr spc="-10" dirty="0"/>
              <a:t>a </a:t>
            </a:r>
            <a:r>
              <a:rPr spc="-5" dirty="0"/>
              <a:t>specific </a:t>
            </a:r>
            <a:r>
              <a:rPr spc="-740" dirty="0"/>
              <a:t> </a:t>
            </a:r>
            <a:r>
              <a:rPr spc="-55" dirty="0"/>
              <a:t>recommendation. </a:t>
            </a:r>
            <a:r>
              <a:rPr spc="-120" dirty="0"/>
              <a:t>The </a:t>
            </a:r>
            <a:r>
              <a:rPr spc="-80" dirty="0"/>
              <a:t>system </a:t>
            </a:r>
            <a:r>
              <a:rPr spc="-90" dirty="0"/>
              <a:t>must </a:t>
            </a:r>
            <a:r>
              <a:rPr spc="-5" dirty="0"/>
              <a:t>be </a:t>
            </a:r>
            <a:r>
              <a:rPr spc="-35" dirty="0"/>
              <a:t>designed </a:t>
            </a:r>
            <a:r>
              <a:rPr spc="45" dirty="0"/>
              <a:t>to </a:t>
            </a:r>
            <a:r>
              <a:rPr spc="-5" dirty="0"/>
              <a:t>be </a:t>
            </a:r>
            <a:r>
              <a:rPr spc="15" dirty="0"/>
              <a:t>transparent, </a:t>
            </a:r>
            <a:r>
              <a:rPr spc="20" dirty="0"/>
              <a:t>providing </a:t>
            </a:r>
            <a:r>
              <a:rPr dirty="0"/>
              <a:t>clear </a:t>
            </a:r>
            <a:r>
              <a:rPr spc="-30" dirty="0"/>
              <a:t>explanations </a:t>
            </a:r>
            <a:r>
              <a:rPr spc="-740" dirty="0"/>
              <a:t> </a:t>
            </a:r>
            <a:r>
              <a:rPr spc="5" dirty="0"/>
              <a:t>how</a:t>
            </a:r>
            <a:r>
              <a:rPr spc="-50" dirty="0"/>
              <a:t> </a:t>
            </a:r>
            <a:r>
              <a:rPr spc="65" dirty="0"/>
              <a:t>it</a:t>
            </a:r>
            <a:r>
              <a:rPr spc="-50" dirty="0"/>
              <a:t> </a:t>
            </a:r>
            <a:r>
              <a:rPr spc="40" dirty="0"/>
              <a:t>arrived</a:t>
            </a:r>
            <a:r>
              <a:rPr spc="-50" dirty="0"/>
              <a:t> </a:t>
            </a:r>
            <a:r>
              <a:rPr spc="75" dirty="0"/>
              <a:t>at</a:t>
            </a:r>
            <a:r>
              <a:rPr spc="-50" dirty="0"/>
              <a:t> </a:t>
            </a:r>
            <a:r>
              <a:rPr spc="-30" dirty="0"/>
              <a:t>each</a:t>
            </a:r>
            <a:r>
              <a:rPr spc="-50" dirty="0"/>
              <a:t> </a:t>
            </a:r>
            <a:r>
              <a:rPr spc="-55" dirty="0"/>
              <a:t>recommendation.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13085013" y="1512994"/>
            <a:ext cx="5203190" cy="8774430"/>
            <a:chOff x="13085013" y="1512994"/>
            <a:chExt cx="5203190" cy="8774430"/>
          </a:xfrm>
        </p:grpSpPr>
        <p:sp>
          <p:nvSpPr>
            <p:cNvPr id="7" name="object 7"/>
            <p:cNvSpPr/>
            <p:nvPr/>
          </p:nvSpPr>
          <p:spPr>
            <a:xfrm>
              <a:off x="13085014" y="4156696"/>
              <a:ext cx="5203190" cy="6130925"/>
            </a:xfrm>
            <a:custGeom>
              <a:avLst/>
              <a:gdLst/>
              <a:ahLst/>
              <a:cxnLst/>
              <a:rect l="l" t="t" r="r" b="b"/>
              <a:pathLst>
                <a:path w="5203190" h="6130925">
                  <a:moveTo>
                    <a:pt x="4948098" y="0"/>
                  </a:moveTo>
                  <a:lnTo>
                    <a:pt x="3127222" y="0"/>
                  </a:lnTo>
                  <a:lnTo>
                    <a:pt x="3127222" y="486257"/>
                  </a:lnTo>
                  <a:lnTo>
                    <a:pt x="4948098" y="486257"/>
                  </a:lnTo>
                  <a:lnTo>
                    <a:pt x="4948098" y="0"/>
                  </a:lnTo>
                  <a:close/>
                </a:path>
                <a:path w="5203190" h="6130925">
                  <a:moveTo>
                    <a:pt x="5156416" y="762685"/>
                  </a:moveTo>
                  <a:lnTo>
                    <a:pt x="3050679" y="762685"/>
                  </a:lnTo>
                  <a:lnTo>
                    <a:pt x="3050679" y="1338148"/>
                  </a:lnTo>
                  <a:lnTo>
                    <a:pt x="5156416" y="1338148"/>
                  </a:lnTo>
                  <a:lnTo>
                    <a:pt x="5156416" y="762685"/>
                  </a:lnTo>
                  <a:close/>
                </a:path>
                <a:path w="5203190" h="6130925">
                  <a:moveTo>
                    <a:pt x="5202987" y="5159083"/>
                  </a:moveTo>
                  <a:lnTo>
                    <a:pt x="0" y="5159083"/>
                  </a:lnTo>
                  <a:lnTo>
                    <a:pt x="0" y="6130302"/>
                  </a:lnTo>
                  <a:lnTo>
                    <a:pt x="5202987" y="6130302"/>
                  </a:lnTo>
                  <a:lnTo>
                    <a:pt x="5202987" y="5159083"/>
                  </a:lnTo>
                  <a:close/>
                </a:path>
                <a:path w="5203190" h="6130925">
                  <a:moveTo>
                    <a:pt x="5202987" y="3761879"/>
                  </a:moveTo>
                  <a:lnTo>
                    <a:pt x="1257414" y="3761879"/>
                  </a:lnTo>
                  <a:lnTo>
                    <a:pt x="1257414" y="4736909"/>
                  </a:lnTo>
                  <a:lnTo>
                    <a:pt x="5202987" y="4736909"/>
                  </a:lnTo>
                  <a:lnTo>
                    <a:pt x="5202987" y="3761879"/>
                  </a:lnTo>
                  <a:close/>
                </a:path>
                <a:path w="5203190" h="6130925">
                  <a:moveTo>
                    <a:pt x="5202987" y="2603411"/>
                  </a:moveTo>
                  <a:lnTo>
                    <a:pt x="2124557" y="2603411"/>
                  </a:lnTo>
                  <a:lnTo>
                    <a:pt x="2124557" y="3338449"/>
                  </a:lnTo>
                  <a:lnTo>
                    <a:pt x="5202987" y="3338449"/>
                  </a:lnTo>
                  <a:lnTo>
                    <a:pt x="5202987" y="2603411"/>
                  </a:lnTo>
                  <a:close/>
                </a:path>
                <a:path w="5203190" h="6130925">
                  <a:moveTo>
                    <a:pt x="5202987" y="1605775"/>
                  </a:moveTo>
                  <a:lnTo>
                    <a:pt x="2720632" y="1605775"/>
                  </a:lnTo>
                  <a:lnTo>
                    <a:pt x="2720632" y="2270455"/>
                  </a:lnTo>
                  <a:lnTo>
                    <a:pt x="5202987" y="2270455"/>
                  </a:lnTo>
                  <a:lnTo>
                    <a:pt x="5202987" y="1605775"/>
                  </a:lnTo>
                  <a:close/>
                </a:path>
              </a:pathLst>
            </a:custGeom>
            <a:solidFill>
              <a:srgbClr val="A7A9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085013" y="4642952"/>
              <a:ext cx="5203190" cy="4672965"/>
            </a:xfrm>
            <a:custGeom>
              <a:avLst/>
              <a:gdLst/>
              <a:ahLst/>
              <a:cxnLst/>
              <a:rect l="l" t="t" r="r" b="b"/>
              <a:pathLst>
                <a:path w="5203190" h="4672965">
                  <a:moveTo>
                    <a:pt x="5202986" y="4249390"/>
                  </a:moveTo>
                  <a:lnTo>
                    <a:pt x="1257414" y="4249390"/>
                  </a:lnTo>
                  <a:lnTo>
                    <a:pt x="0" y="4672821"/>
                  </a:lnTo>
                  <a:lnTo>
                    <a:pt x="5202986" y="4672821"/>
                  </a:lnTo>
                  <a:lnTo>
                    <a:pt x="5202986" y="4249390"/>
                  </a:lnTo>
                  <a:close/>
                </a:path>
                <a:path w="5203190" h="4672965">
                  <a:moveTo>
                    <a:pt x="5202986" y="2852192"/>
                  </a:moveTo>
                  <a:lnTo>
                    <a:pt x="2125814" y="2852192"/>
                  </a:lnTo>
                  <a:lnTo>
                    <a:pt x="1257414" y="3275624"/>
                  </a:lnTo>
                  <a:lnTo>
                    <a:pt x="5202986" y="3275624"/>
                  </a:lnTo>
                  <a:lnTo>
                    <a:pt x="5202986" y="2852192"/>
                  </a:lnTo>
                  <a:close/>
                </a:path>
                <a:path w="5203190" h="4672965">
                  <a:moveTo>
                    <a:pt x="5202986" y="1784191"/>
                  </a:moveTo>
                  <a:lnTo>
                    <a:pt x="2720632" y="1784191"/>
                  </a:lnTo>
                  <a:lnTo>
                    <a:pt x="2124557" y="2117156"/>
                  </a:lnTo>
                  <a:lnTo>
                    <a:pt x="5202986" y="2117156"/>
                  </a:lnTo>
                  <a:lnTo>
                    <a:pt x="5202986" y="1784191"/>
                  </a:lnTo>
                  <a:close/>
                </a:path>
                <a:path w="5203190" h="4672965">
                  <a:moveTo>
                    <a:pt x="5156415" y="851888"/>
                  </a:moveTo>
                  <a:lnTo>
                    <a:pt x="3050679" y="851888"/>
                  </a:lnTo>
                  <a:lnTo>
                    <a:pt x="2720632" y="1119517"/>
                  </a:lnTo>
                  <a:lnTo>
                    <a:pt x="5202986" y="1119517"/>
                  </a:lnTo>
                  <a:lnTo>
                    <a:pt x="5202986" y="964757"/>
                  </a:lnTo>
                  <a:lnTo>
                    <a:pt x="5156415" y="851888"/>
                  </a:lnTo>
                  <a:close/>
                </a:path>
                <a:path w="5203190" h="4672965">
                  <a:moveTo>
                    <a:pt x="4948097" y="0"/>
                  </a:moveTo>
                  <a:lnTo>
                    <a:pt x="3127222" y="0"/>
                  </a:lnTo>
                  <a:lnTo>
                    <a:pt x="3050679" y="276424"/>
                  </a:lnTo>
                  <a:lnTo>
                    <a:pt x="5156415" y="276424"/>
                  </a:lnTo>
                  <a:lnTo>
                    <a:pt x="4948097" y="0"/>
                  </a:lnTo>
                  <a:close/>
                </a:path>
              </a:pathLst>
            </a:custGeom>
            <a:solidFill>
              <a:srgbClr val="CDCF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024555" y="1512994"/>
              <a:ext cx="1544955" cy="3191510"/>
            </a:xfrm>
            <a:custGeom>
              <a:avLst/>
              <a:gdLst/>
              <a:ahLst/>
              <a:cxnLst/>
              <a:rect l="l" t="t" r="r" b="b"/>
              <a:pathLst>
                <a:path w="1544955" h="3191510">
                  <a:moveTo>
                    <a:pt x="1235671" y="1132281"/>
                  </a:moveTo>
                  <a:lnTo>
                    <a:pt x="411886" y="1132281"/>
                  </a:lnTo>
                  <a:lnTo>
                    <a:pt x="411886" y="1955758"/>
                  </a:lnTo>
                  <a:lnTo>
                    <a:pt x="205943" y="3190974"/>
                  </a:lnTo>
                  <a:lnTo>
                    <a:pt x="617829" y="3190974"/>
                  </a:lnTo>
                  <a:lnTo>
                    <a:pt x="823772" y="2161627"/>
                  </a:lnTo>
                  <a:lnTo>
                    <a:pt x="1269995" y="2161627"/>
                  </a:lnTo>
                  <a:lnTo>
                    <a:pt x="1235671" y="1955758"/>
                  </a:lnTo>
                  <a:lnTo>
                    <a:pt x="1235671" y="1132281"/>
                  </a:lnTo>
                  <a:close/>
                </a:path>
                <a:path w="1544955" h="3191510">
                  <a:moveTo>
                    <a:pt x="1269995" y="2161627"/>
                  </a:moveTo>
                  <a:lnTo>
                    <a:pt x="823772" y="2161627"/>
                  </a:lnTo>
                  <a:lnTo>
                    <a:pt x="1029728" y="3190974"/>
                  </a:lnTo>
                  <a:lnTo>
                    <a:pt x="1441615" y="3190974"/>
                  </a:lnTo>
                  <a:lnTo>
                    <a:pt x="1269995" y="2161627"/>
                  </a:lnTo>
                  <a:close/>
                </a:path>
                <a:path w="1544955" h="3191510">
                  <a:moveTo>
                    <a:pt x="610107" y="720542"/>
                  </a:moveTo>
                  <a:lnTo>
                    <a:pt x="411886" y="720542"/>
                  </a:lnTo>
                  <a:lnTo>
                    <a:pt x="173764" y="881377"/>
                  </a:lnTo>
                  <a:lnTo>
                    <a:pt x="51485" y="1235215"/>
                  </a:lnTo>
                  <a:lnTo>
                    <a:pt x="6435" y="1589053"/>
                  </a:lnTo>
                  <a:lnTo>
                    <a:pt x="0" y="1749888"/>
                  </a:lnTo>
                  <a:lnTo>
                    <a:pt x="308914" y="1749888"/>
                  </a:lnTo>
                  <a:lnTo>
                    <a:pt x="411886" y="1132281"/>
                  </a:lnTo>
                  <a:lnTo>
                    <a:pt x="1235671" y="1132281"/>
                  </a:lnTo>
                  <a:lnTo>
                    <a:pt x="1279048" y="1091571"/>
                  </a:lnTo>
                  <a:lnTo>
                    <a:pt x="1377084" y="989411"/>
                  </a:lnTo>
                  <a:lnTo>
                    <a:pt x="1481643" y="855751"/>
                  </a:lnTo>
                  <a:lnTo>
                    <a:pt x="1516050" y="781841"/>
                  </a:lnTo>
                  <a:lnTo>
                    <a:pt x="843493" y="781841"/>
                  </a:lnTo>
                  <a:lnTo>
                    <a:pt x="794950" y="780055"/>
                  </a:lnTo>
                  <a:lnTo>
                    <a:pt x="746765" y="772774"/>
                  </a:lnTo>
                  <a:lnTo>
                    <a:pt x="699512" y="760257"/>
                  </a:lnTo>
                  <a:lnTo>
                    <a:pt x="653768" y="742761"/>
                  </a:lnTo>
                  <a:lnTo>
                    <a:pt x="610107" y="720542"/>
                  </a:lnTo>
                  <a:close/>
                </a:path>
                <a:path w="1544955" h="3191510">
                  <a:moveTo>
                    <a:pt x="1132700" y="0"/>
                  </a:moveTo>
                  <a:lnTo>
                    <a:pt x="926757" y="102934"/>
                  </a:lnTo>
                  <a:lnTo>
                    <a:pt x="975025" y="184941"/>
                  </a:lnTo>
                  <a:lnTo>
                    <a:pt x="1081214" y="373087"/>
                  </a:lnTo>
                  <a:lnTo>
                    <a:pt x="1187403" y="580559"/>
                  </a:lnTo>
                  <a:lnTo>
                    <a:pt x="1235671" y="720542"/>
                  </a:lnTo>
                  <a:lnTo>
                    <a:pt x="1044206" y="720542"/>
                  </a:lnTo>
                  <a:lnTo>
                    <a:pt x="1034669" y="726246"/>
                  </a:lnTo>
                  <a:lnTo>
                    <a:pt x="985511" y="751665"/>
                  </a:lnTo>
                  <a:lnTo>
                    <a:pt x="939349" y="767904"/>
                  </a:lnTo>
                  <a:lnTo>
                    <a:pt x="891818" y="777876"/>
                  </a:lnTo>
                  <a:lnTo>
                    <a:pt x="843493" y="781841"/>
                  </a:lnTo>
                  <a:lnTo>
                    <a:pt x="1516050" y="781841"/>
                  </a:lnTo>
                  <a:lnTo>
                    <a:pt x="1544586" y="720542"/>
                  </a:lnTo>
                  <a:lnTo>
                    <a:pt x="1503889" y="493674"/>
                  </a:lnTo>
                  <a:lnTo>
                    <a:pt x="1359674" y="258686"/>
                  </a:lnTo>
                  <a:lnTo>
                    <a:pt x="1204944" y="74490"/>
                  </a:lnTo>
                  <a:lnTo>
                    <a:pt x="1132700" y="0"/>
                  </a:lnTo>
                  <a:close/>
                </a:path>
                <a:path w="1544955" h="3191510">
                  <a:moveTo>
                    <a:pt x="840610" y="760705"/>
                  </a:moveTo>
                  <a:lnTo>
                    <a:pt x="823709" y="760705"/>
                  </a:lnTo>
                  <a:lnTo>
                    <a:pt x="829538" y="760843"/>
                  </a:lnTo>
                  <a:lnTo>
                    <a:pt x="832827" y="761062"/>
                  </a:lnTo>
                  <a:lnTo>
                    <a:pt x="836002" y="761075"/>
                  </a:lnTo>
                  <a:lnTo>
                    <a:pt x="840610" y="760705"/>
                  </a:lnTo>
                  <a:close/>
                </a:path>
                <a:path w="1544955" h="3191510">
                  <a:moveTo>
                    <a:pt x="824572" y="61412"/>
                  </a:moveTo>
                  <a:lnTo>
                    <a:pt x="772325" y="63621"/>
                  </a:lnTo>
                  <a:lnTo>
                    <a:pt x="731213" y="71490"/>
                  </a:lnTo>
                  <a:lnTo>
                    <a:pt x="692043" y="84870"/>
                  </a:lnTo>
                  <a:lnTo>
                    <a:pt x="655106" y="103266"/>
                  </a:lnTo>
                  <a:lnTo>
                    <a:pt x="620694" y="126181"/>
                  </a:lnTo>
                  <a:lnTo>
                    <a:pt x="589099" y="153118"/>
                  </a:lnTo>
                  <a:lnTo>
                    <a:pt x="560613" y="183580"/>
                  </a:lnTo>
                  <a:lnTo>
                    <a:pt x="535528" y="217072"/>
                  </a:lnTo>
                  <a:lnTo>
                    <a:pt x="514136" y="253097"/>
                  </a:lnTo>
                  <a:lnTo>
                    <a:pt x="496730" y="291158"/>
                  </a:lnTo>
                  <a:lnTo>
                    <a:pt x="483601" y="330759"/>
                  </a:lnTo>
                  <a:lnTo>
                    <a:pt x="475040" y="371403"/>
                  </a:lnTo>
                  <a:lnTo>
                    <a:pt x="471341" y="412594"/>
                  </a:lnTo>
                  <a:lnTo>
                    <a:pt x="472795" y="453835"/>
                  </a:lnTo>
                  <a:lnTo>
                    <a:pt x="479695" y="494629"/>
                  </a:lnTo>
                  <a:lnTo>
                    <a:pt x="492331" y="534481"/>
                  </a:lnTo>
                  <a:lnTo>
                    <a:pt x="510997" y="572893"/>
                  </a:lnTo>
                  <a:lnTo>
                    <a:pt x="535832" y="614734"/>
                  </a:lnTo>
                  <a:lnTo>
                    <a:pt x="566548" y="651711"/>
                  </a:lnTo>
                  <a:lnTo>
                    <a:pt x="602289" y="683638"/>
                  </a:lnTo>
                  <a:lnTo>
                    <a:pt x="642199" y="710327"/>
                  </a:lnTo>
                  <a:lnTo>
                    <a:pt x="685421" y="731591"/>
                  </a:lnTo>
                  <a:lnTo>
                    <a:pt x="731100" y="747243"/>
                  </a:lnTo>
                  <a:lnTo>
                    <a:pt x="755865" y="752924"/>
                  </a:lnTo>
                  <a:lnTo>
                    <a:pt x="758139" y="753355"/>
                  </a:lnTo>
                  <a:lnTo>
                    <a:pt x="806297" y="760096"/>
                  </a:lnTo>
                  <a:lnTo>
                    <a:pt x="820953" y="760856"/>
                  </a:lnTo>
                  <a:lnTo>
                    <a:pt x="823709" y="760705"/>
                  </a:lnTo>
                  <a:lnTo>
                    <a:pt x="840610" y="760705"/>
                  </a:lnTo>
                  <a:lnTo>
                    <a:pt x="888641" y="756853"/>
                  </a:lnTo>
                  <a:lnTo>
                    <a:pt x="939756" y="744840"/>
                  </a:lnTo>
                  <a:lnTo>
                    <a:pt x="988204" y="724806"/>
                  </a:lnTo>
                  <a:lnTo>
                    <a:pt x="1032842" y="696519"/>
                  </a:lnTo>
                  <a:lnTo>
                    <a:pt x="1072527" y="659748"/>
                  </a:lnTo>
                  <a:lnTo>
                    <a:pt x="1116266" y="606174"/>
                  </a:lnTo>
                  <a:lnTo>
                    <a:pt x="1147508" y="544915"/>
                  </a:lnTo>
                  <a:lnTo>
                    <a:pt x="1124954" y="498263"/>
                  </a:lnTo>
                  <a:lnTo>
                    <a:pt x="1101372" y="452070"/>
                  </a:lnTo>
                  <a:lnTo>
                    <a:pt x="1076929" y="406271"/>
                  </a:lnTo>
                  <a:lnTo>
                    <a:pt x="1051795" y="360801"/>
                  </a:lnTo>
                  <a:lnTo>
                    <a:pt x="1026136" y="315599"/>
                  </a:lnTo>
                  <a:lnTo>
                    <a:pt x="1000120" y="270600"/>
                  </a:lnTo>
                  <a:lnTo>
                    <a:pt x="921617" y="136186"/>
                  </a:lnTo>
                  <a:lnTo>
                    <a:pt x="895857" y="91363"/>
                  </a:lnTo>
                  <a:lnTo>
                    <a:pt x="933183" y="78818"/>
                  </a:lnTo>
                  <a:lnTo>
                    <a:pt x="907804" y="71437"/>
                  </a:lnTo>
                  <a:lnTo>
                    <a:pt x="881943" y="66035"/>
                  </a:lnTo>
                  <a:lnTo>
                    <a:pt x="855718" y="62682"/>
                  </a:lnTo>
                  <a:lnTo>
                    <a:pt x="829246" y="61447"/>
                  </a:lnTo>
                  <a:lnTo>
                    <a:pt x="824572" y="61412"/>
                  </a:lnTo>
                  <a:close/>
                </a:path>
              </a:pathLst>
            </a:custGeom>
            <a:solidFill>
              <a:srgbClr val="FDF6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6204641" y="602645"/>
            <a:ext cx="1288415" cy="807720"/>
          </a:xfrm>
          <a:custGeom>
            <a:avLst/>
            <a:gdLst/>
            <a:ahLst/>
            <a:cxnLst/>
            <a:rect l="l" t="t" r="r" b="b"/>
            <a:pathLst>
              <a:path w="1288415" h="807719">
                <a:moveTo>
                  <a:pt x="764822" y="71728"/>
                </a:moveTo>
                <a:lnTo>
                  <a:pt x="673976" y="71728"/>
                </a:lnTo>
                <a:lnTo>
                  <a:pt x="687872" y="72701"/>
                </a:lnTo>
                <a:lnTo>
                  <a:pt x="700060" y="75437"/>
                </a:lnTo>
                <a:lnTo>
                  <a:pt x="731332" y="103482"/>
                </a:lnTo>
                <a:lnTo>
                  <a:pt x="735444" y="126733"/>
                </a:lnTo>
                <a:lnTo>
                  <a:pt x="732006" y="141816"/>
                </a:lnTo>
                <a:lnTo>
                  <a:pt x="697153" y="186241"/>
                </a:lnTo>
                <a:lnTo>
                  <a:pt x="661739" y="213925"/>
                </a:lnTo>
                <a:lnTo>
                  <a:pt x="626668" y="238352"/>
                </a:lnTo>
                <a:lnTo>
                  <a:pt x="602870" y="256392"/>
                </a:lnTo>
                <a:lnTo>
                  <a:pt x="566675" y="289021"/>
                </a:lnTo>
                <a:lnTo>
                  <a:pt x="538703" y="331832"/>
                </a:lnTo>
                <a:lnTo>
                  <a:pt x="533996" y="359944"/>
                </a:lnTo>
                <a:lnTo>
                  <a:pt x="538200" y="384116"/>
                </a:lnTo>
                <a:lnTo>
                  <a:pt x="560910" y="427848"/>
                </a:lnTo>
                <a:lnTo>
                  <a:pt x="599853" y="464711"/>
                </a:lnTo>
                <a:lnTo>
                  <a:pt x="638799" y="489931"/>
                </a:lnTo>
                <a:lnTo>
                  <a:pt x="657250" y="497941"/>
                </a:lnTo>
                <a:lnTo>
                  <a:pt x="675906" y="472851"/>
                </a:lnTo>
                <a:lnTo>
                  <a:pt x="665201" y="462885"/>
                </a:lnTo>
                <a:lnTo>
                  <a:pt x="655910" y="453051"/>
                </a:lnTo>
                <a:lnTo>
                  <a:pt x="632606" y="413802"/>
                </a:lnTo>
                <a:lnTo>
                  <a:pt x="629564" y="390825"/>
                </a:lnTo>
                <a:lnTo>
                  <a:pt x="634056" y="372454"/>
                </a:lnTo>
                <a:lnTo>
                  <a:pt x="657380" y="337731"/>
                </a:lnTo>
                <a:lnTo>
                  <a:pt x="696704" y="305994"/>
                </a:lnTo>
                <a:lnTo>
                  <a:pt x="733063" y="279615"/>
                </a:lnTo>
                <a:lnTo>
                  <a:pt x="748957" y="268591"/>
                </a:lnTo>
                <a:lnTo>
                  <a:pt x="762430" y="257162"/>
                </a:lnTo>
                <a:lnTo>
                  <a:pt x="790460" y="222912"/>
                </a:lnTo>
                <a:lnTo>
                  <a:pt x="802038" y="185577"/>
                </a:lnTo>
                <a:lnTo>
                  <a:pt x="802690" y="171767"/>
                </a:lnTo>
                <a:lnTo>
                  <a:pt x="798351" y="138565"/>
                </a:lnTo>
                <a:lnTo>
                  <a:pt x="787854" y="107645"/>
                </a:lnTo>
                <a:lnTo>
                  <a:pt x="771179" y="79032"/>
                </a:lnTo>
                <a:lnTo>
                  <a:pt x="764822" y="71728"/>
                </a:lnTo>
                <a:close/>
              </a:path>
              <a:path w="1288415" h="807719">
                <a:moveTo>
                  <a:pt x="625386" y="0"/>
                </a:moveTo>
                <a:lnTo>
                  <a:pt x="624648" y="0"/>
                </a:lnTo>
                <a:lnTo>
                  <a:pt x="616016" y="535"/>
                </a:lnTo>
                <a:lnTo>
                  <a:pt x="578726" y="9644"/>
                </a:lnTo>
                <a:lnTo>
                  <a:pt x="535035" y="31221"/>
                </a:lnTo>
                <a:lnTo>
                  <a:pt x="504075" y="60468"/>
                </a:lnTo>
                <a:lnTo>
                  <a:pt x="497967" y="82664"/>
                </a:lnTo>
                <a:lnTo>
                  <a:pt x="499691" y="92687"/>
                </a:lnTo>
                <a:lnTo>
                  <a:pt x="524477" y="124972"/>
                </a:lnTo>
                <a:lnTo>
                  <a:pt x="546557" y="134131"/>
                </a:lnTo>
                <a:lnTo>
                  <a:pt x="553153" y="130715"/>
                </a:lnTo>
                <a:lnTo>
                  <a:pt x="562483" y="124366"/>
                </a:lnTo>
                <a:lnTo>
                  <a:pt x="574546" y="115099"/>
                </a:lnTo>
                <a:lnTo>
                  <a:pt x="589343" y="102929"/>
                </a:lnTo>
                <a:lnTo>
                  <a:pt x="606762" y="90760"/>
                </a:lnTo>
                <a:lnTo>
                  <a:pt x="626673" y="81493"/>
                </a:lnTo>
                <a:lnTo>
                  <a:pt x="649077" y="75144"/>
                </a:lnTo>
                <a:lnTo>
                  <a:pt x="673976" y="71728"/>
                </a:lnTo>
                <a:lnTo>
                  <a:pt x="764822" y="71728"/>
                </a:lnTo>
                <a:lnTo>
                  <a:pt x="748309" y="52754"/>
                </a:lnTo>
                <a:lnTo>
                  <a:pt x="721144" y="30619"/>
                </a:lnTo>
                <a:lnTo>
                  <a:pt x="691600" y="14435"/>
                </a:lnTo>
                <a:lnTo>
                  <a:pt x="659680" y="4223"/>
                </a:lnTo>
                <a:lnTo>
                  <a:pt x="625386" y="0"/>
                </a:lnTo>
                <a:close/>
              </a:path>
              <a:path w="1288415" h="807719">
                <a:moveTo>
                  <a:pt x="1262057" y="197724"/>
                </a:moveTo>
                <a:lnTo>
                  <a:pt x="1150224" y="197724"/>
                </a:lnTo>
                <a:lnTo>
                  <a:pt x="1173321" y="200746"/>
                </a:lnTo>
                <a:lnTo>
                  <a:pt x="1197533" y="207472"/>
                </a:lnTo>
                <a:lnTo>
                  <a:pt x="1233576" y="238673"/>
                </a:lnTo>
                <a:lnTo>
                  <a:pt x="1237730" y="259369"/>
                </a:lnTo>
                <a:lnTo>
                  <a:pt x="1236214" y="270614"/>
                </a:lnTo>
                <a:lnTo>
                  <a:pt x="1210244" y="305698"/>
                </a:lnTo>
                <a:lnTo>
                  <a:pt x="1173403" y="321986"/>
                </a:lnTo>
                <a:lnTo>
                  <a:pt x="1129958" y="333224"/>
                </a:lnTo>
                <a:lnTo>
                  <a:pt x="1088123" y="341608"/>
                </a:lnTo>
                <a:lnTo>
                  <a:pt x="1059119" y="348720"/>
                </a:lnTo>
                <a:lnTo>
                  <a:pt x="1012956" y="364302"/>
                </a:lnTo>
                <a:lnTo>
                  <a:pt x="970343" y="392559"/>
                </a:lnTo>
                <a:lnTo>
                  <a:pt x="949142" y="440379"/>
                </a:lnTo>
                <a:lnTo>
                  <a:pt x="948348" y="464643"/>
                </a:lnTo>
                <a:lnTo>
                  <a:pt x="952519" y="489391"/>
                </a:lnTo>
                <a:lnTo>
                  <a:pt x="973612" y="538688"/>
                </a:lnTo>
                <a:lnTo>
                  <a:pt x="999386" y="577474"/>
                </a:lnTo>
                <a:lnTo>
                  <a:pt x="1013142" y="592188"/>
                </a:lnTo>
                <a:lnTo>
                  <a:pt x="1040180" y="576426"/>
                </a:lnTo>
                <a:lnTo>
                  <a:pt x="1034319" y="563056"/>
                </a:lnTo>
                <a:lnTo>
                  <a:pt x="1029716" y="550402"/>
                </a:lnTo>
                <a:lnTo>
                  <a:pt x="1026321" y="538457"/>
                </a:lnTo>
                <a:lnTo>
                  <a:pt x="1024089" y="527211"/>
                </a:lnTo>
                <a:lnTo>
                  <a:pt x="1023203" y="516244"/>
                </a:lnTo>
                <a:lnTo>
                  <a:pt x="1023900" y="505165"/>
                </a:lnTo>
                <a:lnTo>
                  <a:pt x="1041624" y="467726"/>
                </a:lnTo>
                <a:lnTo>
                  <a:pt x="1076858" y="445042"/>
                </a:lnTo>
                <a:lnTo>
                  <a:pt x="1125587" y="431542"/>
                </a:lnTo>
                <a:lnTo>
                  <a:pt x="1169534" y="421936"/>
                </a:lnTo>
                <a:lnTo>
                  <a:pt x="1188529" y="418165"/>
                </a:lnTo>
                <a:lnTo>
                  <a:pt x="1205445" y="412980"/>
                </a:lnTo>
                <a:lnTo>
                  <a:pt x="1244841" y="392432"/>
                </a:lnTo>
                <a:lnTo>
                  <a:pt x="1270010" y="362716"/>
                </a:lnTo>
                <a:lnTo>
                  <a:pt x="1285263" y="318131"/>
                </a:lnTo>
                <a:lnTo>
                  <a:pt x="1287935" y="285660"/>
                </a:lnTo>
                <a:lnTo>
                  <a:pt x="1284021" y="252855"/>
                </a:lnTo>
                <a:lnTo>
                  <a:pt x="1273479" y="219689"/>
                </a:lnTo>
                <a:lnTo>
                  <a:pt x="1262057" y="197724"/>
                </a:lnTo>
                <a:close/>
              </a:path>
              <a:path w="1288415" h="807719">
                <a:moveTo>
                  <a:pt x="1124381" y="111926"/>
                </a:moveTo>
                <a:lnTo>
                  <a:pt x="1082119" y="115941"/>
                </a:lnTo>
                <a:lnTo>
                  <a:pt x="1046289" y="129948"/>
                </a:lnTo>
                <a:lnTo>
                  <a:pt x="1029033" y="167576"/>
                </a:lnTo>
                <a:lnTo>
                  <a:pt x="1030693" y="177685"/>
                </a:lnTo>
                <a:lnTo>
                  <a:pt x="1055954" y="214227"/>
                </a:lnTo>
                <a:lnTo>
                  <a:pt x="1063336" y="213723"/>
                </a:lnTo>
                <a:lnTo>
                  <a:pt x="1074358" y="211624"/>
                </a:lnTo>
                <a:lnTo>
                  <a:pt x="1089049" y="207931"/>
                </a:lnTo>
                <a:lnTo>
                  <a:pt x="1107440" y="202646"/>
                </a:lnTo>
                <a:lnTo>
                  <a:pt x="1128259" y="198369"/>
                </a:lnTo>
                <a:lnTo>
                  <a:pt x="1150224" y="197724"/>
                </a:lnTo>
                <a:lnTo>
                  <a:pt x="1262057" y="197724"/>
                </a:lnTo>
                <a:lnTo>
                  <a:pt x="1257313" y="188601"/>
                </a:lnTo>
                <a:lnTo>
                  <a:pt x="1211268" y="140020"/>
                </a:lnTo>
                <a:lnTo>
                  <a:pt x="1172626" y="119265"/>
                </a:lnTo>
                <a:lnTo>
                  <a:pt x="1129842" y="112379"/>
                </a:lnTo>
                <a:lnTo>
                  <a:pt x="1124381" y="111926"/>
                </a:lnTo>
                <a:close/>
              </a:path>
              <a:path w="1288415" h="807719">
                <a:moveTo>
                  <a:pt x="283559" y="177927"/>
                </a:moveTo>
                <a:lnTo>
                  <a:pt x="191385" y="177927"/>
                </a:lnTo>
                <a:lnTo>
                  <a:pt x="202781" y="178731"/>
                </a:lnTo>
                <a:lnTo>
                  <a:pt x="213169" y="181738"/>
                </a:lnTo>
                <a:lnTo>
                  <a:pt x="241808" y="214547"/>
                </a:lnTo>
                <a:lnTo>
                  <a:pt x="243569" y="229915"/>
                </a:lnTo>
                <a:lnTo>
                  <a:pt x="241414" y="246509"/>
                </a:lnTo>
                <a:lnTo>
                  <a:pt x="225399" y="283385"/>
                </a:lnTo>
                <a:lnTo>
                  <a:pt x="201321" y="321166"/>
                </a:lnTo>
                <a:lnTo>
                  <a:pt x="176491" y="355761"/>
                </a:lnTo>
                <a:lnTo>
                  <a:pt x="160018" y="380717"/>
                </a:lnTo>
                <a:lnTo>
                  <a:pt x="136676" y="423691"/>
                </a:lnTo>
                <a:lnTo>
                  <a:pt x="124398" y="473235"/>
                </a:lnTo>
                <a:lnTo>
                  <a:pt x="125497" y="487634"/>
                </a:lnTo>
                <a:lnTo>
                  <a:pt x="141162" y="522573"/>
                </a:lnTo>
                <a:lnTo>
                  <a:pt x="177038" y="556339"/>
                </a:lnTo>
                <a:lnTo>
                  <a:pt x="226032" y="578265"/>
                </a:lnTo>
                <a:lnTo>
                  <a:pt x="271278" y="589405"/>
                </a:lnTo>
                <a:lnTo>
                  <a:pt x="291363" y="590901"/>
                </a:lnTo>
                <a:lnTo>
                  <a:pt x="300697" y="560664"/>
                </a:lnTo>
                <a:lnTo>
                  <a:pt x="287291" y="554847"/>
                </a:lnTo>
                <a:lnTo>
                  <a:pt x="275272" y="548723"/>
                </a:lnTo>
                <a:lnTo>
                  <a:pt x="240339" y="519551"/>
                </a:lnTo>
                <a:lnTo>
                  <a:pt x="228040" y="480078"/>
                </a:lnTo>
                <a:lnTo>
                  <a:pt x="230898" y="460300"/>
                </a:lnTo>
                <a:lnTo>
                  <a:pt x="250825" y="417842"/>
                </a:lnTo>
                <a:lnTo>
                  <a:pt x="278326" y="377117"/>
                </a:lnTo>
                <a:lnTo>
                  <a:pt x="301980" y="343858"/>
                </a:lnTo>
                <a:lnTo>
                  <a:pt x="310875" y="328595"/>
                </a:lnTo>
                <a:lnTo>
                  <a:pt x="317796" y="314017"/>
                </a:lnTo>
                <a:lnTo>
                  <a:pt x="322763" y="300126"/>
                </a:lnTo>
                <a:lnTo>
                  <a:pt x="325793" y="286923"/>
                </a:lnTo>
                <a:lnTo>
                  <a:pt x="327016" y="273991"/>
                </a:lnTo>
                <a:lnTo>
                  <a:pt x="326524" y="260929"/>
                </a:lnTo>
                <a:lnTo>
                  <a:pt x="324301" y="247756"/>
                </a:lnTo>
                <a:lnTo>
                  <a:pt x="320332" y="234490"/>
                </a:lnTo>
                <a:lnTo>
                  <a:pt x="305177" y="204658"/>
                </a:lnTo>
                <a:lnTo>
                  <a:pt x="284921" y="179076"/>
                </a:lnTo>
                <a:lnTo>
                  <a:pt x="283559" y="177927"/>
                </a:lnTo>
                <a:close/>
              </a:path>
              <a:path w="1288415" h="807719">
                <a:moveTo>
                  <a:pt x="146558" y="122869"/>
                </a:moveTo>
                <a:lnTo>
                  <a:pt x="108724" y="128030"/>
                </a:lnTo>
                <a:lnTo>
                  <a:pt x="95402" y="131879"/>
                </a:lnTo>
                <a:lnTo>
                  <a:pt x="87335" y="135249"/>
                </a:lnTo>
                <a:lnTo>
                  <a:pt x="55168" y="156005"/>
                </a:lnTo>
                <a:lnTo>
                  <a:pt x="21118" y="190911"/>
                </a:lnTo>
                <a:lnTo>
                  <a:pt x="1752" y="229024"/>
                </a:lnTo>
                <a:lnTo>
                  <a:pt x="0" y="236211"/>
                </a:lnTo>
                <a:lnTo>
                  <a:pt x="292" y="243864"/>
                </a:lnTo>
                <a:lnTo>
                  <a:pt x="32321" y="279526"/>
                </a:lnTo>
                <a:lnTo>
                  <a:pt x="58871" y="285200"/>
                </a:lnTo>
                <a:lnTo>
                  <a:pt x="65798" y="284030"/>
                </a:lnTo>
                <a:lnTo>
                  <a:pt x="70928" y="278649"/>
                </a:lnTo>
                <a:lnTo>
                  <a:pt x="77703" y="269634"/>
                </a:lnTo>
                <a:lnTo>
                  <a:pt x="86085" y="256961"/>
                </a:lnTo>
                <a:lnTo>
                  <a:pt x="96037" y="240604"/>
                </a:lnTo>
                <a:lnTo>
                  <a:pt x="108433" y="223336"/>
                </a:lnTo>
                <a:lnTo>
                  <a:pt x="143189" y="194518"/>
                </a:lnTo>
                <a:lnTo>
                  <a:pt x="178975" y="179350"/>
                </a:lnTo>
                <a:lnTo>
                  <a:pt x="191385" y="177927"/>
                </a:lnTo>
                <a:lnTo>
                  <a:pt x="283559" y="177927"/>
                </a:lnTo>
                <a:lnTo>
                  <a:pt x="259603" y="157719"/>
                </a:lnTo>
                <a:lnTo>
                  <a:pt x="229260" y="140562"/>
                </a:lnTo>
                <a:lnTo>
                  <a:pt x="208715" y="132386"/>
                </a:lnTo>
                <a:lnTo>
                  <a:pt x="188109" y="126700"/>
                </a:lnTo>
                <a:lnTo>
                  <a:pt x="167402" y="123522"/>
                </a:lnTo>
                <a:lnTo>
                  <a:pt x="146558" y="122869"/>
                </a:lnTo>
                <a:close/>
              </a:path>
              <a:path w="1288415" h="807719">
                <a:moveTo>
                  <a:pt x="638263" y="587046"/>
                </a:moveTo>
                <a:lnTo>
                  <a:pt x="594169" y="606024"/>
                </a:lnTo>
                <a:lnTo>
                  <a:pt x="576148" y="651380"/>
                </a:lnTo>
                <a:lnTo>
                  <a:pt x="577491" y="665486"/>
                </a:lnTo>
                <a:lnTo>
                  <a:pt x="603032" y="706366"/>
                </a:lnTo>
                <a:lnTo>
                  <a:pt x="636968" y="716680"/>
                </a:lnTo>
                <a:lnTo>
                  <a:pt x="638263" y="716680"/>
                </a:lnTo>
                <a:lnTo>
                  <a:pt x="682993" y="698666"/>
                </a:lnTo>
                <a:lnTo>
                  <a:pt x="701332" y="651380"/>
                </a:lnTo>
                <a:lnTo>
                  <a:pt x="699941" y="638322"/>
                </a:lnTo>
                <a:lnTo>
                  <a:pt x="673609" y="598004"/>
                </a:lnTo>
                <a:lnTo>
                  <a:pt x="638263" y="587046"/>
                </a:lnTo>
                <a:close/>
              </a:path>
              <a:path w="1288415" h="807719">
                <a:moveTo>
                  <a:pt x="927900" y="661323"/>
                </a:moveTo>
                <a:lnTo>
                  <a:pt x="892082" y="679791"/>
                </a:lnTo>
                <a:lnTo>
                  <a:pt x="873342" y="714408"/>
                </a:lnTo>
                <a:lnTo>
                  <a:pt x="871531" y="727328"/>
                </a:lnTo>
                <a:lnTo>
                  <a:pt x="872224" y="739667"/>
                </a:lnTo>
                <a:lnTo>
                  <a:pt x="896817" y="778825"/>
                </a:lnTo>
                <a:lnTo>
                  <a:pt x="908875" y="785195"/>
                </a:lnTo>
                <a:lnTo>
                  <a:pt x="921325" y="789231"/>
                </a:lnTo>
                <a:lnTo>
                  <a:pt x="933526" y="790878"/>
                </a:lnTo>
                <a:lnTo>
                  <a:pt x="945469" y="790086"/>
                </a:lnTo>
                <a:lnTo>
                  <a:pt x="957148" y="786803"/>
                </a:lnTo>
                <a:lnTo>
                  <a:pt x="992543" y="750455"/>
                </a:lnTo>
                <a:lnTo>
                  <a:pt x="997986" y="725604"/>
                </a:lnTo>
                <a:lnTo>
                  <a:pt x="997102" y="713490"/>
                </a:lnTo>
                <a:lnTo>
                  <a:pt x="971710" y="672975"/>
                </a:lnTo>
                <a:lnTo>
                  <a:pt x="943914" y="661381"/>
                </a:lnTo>
                <a:lnTo>
                  <a:pt x="927900" y="661323"/>
                </a:lnTo>
                <a:close/>
              </a:path>
              <a:path w="1288415" h="807719">
                <a:moveTo>
                  <a:pt x="321932" y="677435"/>
                </a:moveTo>
                <a:lnTo>
                  <a:pt x="281619" y="693855"/>
                </a:lnTo>
                <a:lnTo>
                  <a:pt x="261861" y="737161"/>
                </a:lnTo>
                <a:lnTo>
                  <a:pt x="262564" y="749568"/>
                </a:lnTo>
                <a:lnTo>
                  <a:pt x="279142" y="785911"/>
                </a:lnTo>
                <a:lnTo>
                  <a:pt x="321041" y="807135"/>
                </a:lnTo>
                <a:lnTo>
                  <a:pt x="332761" y="806697"/>
                </a:lnTo>
                <a:lnTo>
                  <a:pt x="344779" y="803851"/>
                </a:lnTo>
                <a:lnTo>
                  <a:pt x="346062" y="803208"/>
                </a:lnTo>
                <a:lnTo>
                  <a:pt x="357919" y="797680"/>
                </a:lnTo>
                <a:lnTo>
                  <a:pt x="386583" y="759834"/>
                </a:lnTo>
                <a:lnTo>
                  <a:pt x="388250" y="747585"/>
                </a:lnTo>
                <a:lnTo>
                  <a:pt x="387408" y="734598"/>
                </a:lnTo>
                <a:lnTo>
                  <a:pt x="371033" y="698974"/>
                </a:lnTo>
                <a:lnTo>
                  <a:pt x="337024" y="678882"/>
                </a:lnTo>
                <a:lnTo>
                  <a:pt x="329572" y="677654"/>
                </a:lnTo>
                <a:lnTo>
                  <a:pt x="321932" y="677435"/>
                </a:lnTo>
                <a:close/>
              </a:path>
            </a:pathLst>
          </a:custGeom>
          <a:solidFill>
            <a:srgbClr val="FD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016000" y="844551"/>
            <a:ext cx="692912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spc="300" dirty="0">
                <a:solidFill>
                  <a:srgbClr val="FFFFFF"/>
                </a:solidFill>
              </a:rPr>
              <a:t>Challenges:</a:t>
            </a:r>
            <a:endParaRPr sz="9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8F3E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1"/>
            <a:ext cx="17968595" cy="9851390"/>
            <a:chOff x="0" y="1"/>
            <a:chExt cx="17968595" cy="9851390"/>
          </a:xfrm>
        </p:grpSpPr>
        <p:sp>
          <p:nvSpPr>
            <p:cNvPr id="4" name="object 4"/>
            <p:cNvSpPr/>
            <p:nvPr/>
          </p:nvSpPr>
          <p:spPr>
            <a:xfrm>
              <a:off x="7520216" y="1"/>
              <a:ext cx="10448290" cy="5669280"/>
            </a:xfrm>
            <a:custGeom>
              <a:avLst/>
              <a:gdLst/>
              <a:ahLst/>
              <a:cxnLst/>
              <a:rect l="l" t="t" r="r" b="b"/>
              <a:pathLst>
                <a:path w="10448290" h="5669280">
                  <a:moveTo>
                    <a:pt x="10447803" y="0"/>
                  </a:moveTo>
                  <a:lnTo>
                    <a:pt x="1644218" y="0"/>
                  </a:lnTo>
                  <a:lnTo>
                    <a:pt x="0" y="702118"/>
                  </a:lnTo>
                  <a:lnTo>
                    <a:pt x="2861351" y="5668915"/>
                  </a:lnTo>
                  <a:lnTo>
                    <a:pt x="10447803" y="0"/>
                  </a:lnTo>
                  <a:close/>
                </a:path>
              </a:pathLst>
            </a:custGeom>
            <a:solidFill>
              <a:srgbClr val="FBC0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51261" y="110559"/>
              <a:ext cx="6553198" cy="69342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1"/>
              <a:ext cx="9236710" cy="5669280"/>
            </a:xfrm>
            <a:custGeom>
              <a:avLst/>
              <a:gdLst/>
              <a:ahLst/>
              <a:cxnLst/>
              <a:rect l="l" t="t" r="r" b="b"/>
              <a:pathLst>
                <a:path w="9236710" h="5669280">
                  <a:moveTo>
                    <a:pt x="7611372" y="0"/>
                  </a:moveTo>
                  <a:lnTo>
                    <a:pt x="0" y="0"/>
                  </a:lnTo>
                  <a:lnTo>
                    <a:pt x="0" y="1022365"/>
                  </a:lnTo>
                  <a:lnTo>
                    <a:pt x="6477800" y="5668874"/>
                  </a:lnTo>
                  <a:lnTo>
                    <a:pt x="9236528" y="656826"/>
                  </a:lnTo>
                  <a:lnTo>
                    <a:pt x="7611372" y="0"/>
                  </a:lnTo>
                  <a:close/>
                </a:path>
              </a:pathLst>
            </a:custGeom>
            <a:solidFill>
              <a:srgbClr val="FFDE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1831" y="2816198"/>
              <a:ext cx="14514830" cy="7035165"/>
            </a:xfrm>
            <a:custGeom>
              <a:avLst/>
              <a:gdLst/>
              <a:ahLst/>
              <a:cxnLst/>
              <a:rect l="l" t="t" r="r" b="b"/>
              <a:pathLst>
                <a:path w="14514830" h="7035165">
                  <a:moveTo>
                    <a:pt x="0" y="0"/>
                  </a:moveTo>
                  <a:lnTo>
                    <a:pt x="14514318" y="0"/>
                  </a:lnTo>
                  <a:lnTo>
                    <a:pt x="14514318" y="7034936"/>
                  </a:lnTo>
                  <a:lnTo>
                    <a:pt x="0" y="70349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8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77231" y="2769837"/>
            <a:ext cx="14465935" cy="6959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7815">
              <a:lnSpc>
                <a:spcPct val="116100"/>
              </a:lnSpc>
              <a:spcBef>
                <a:spcPts val="100"/>
              </a:spcBef>
            </a:pPr>
            <a:r>
              <a:rPr sz="2800" spc="-125" dirty="0">
                <a:latin typeface="Arial MT"/>
                <a:cs typeface="Arial MT"/>
              </a:rPr>
              <a:t>The </a:t>
            </a:r>
            <a:r>
              <a:rPr sz="2800" spc="-50" dirty="0">
                <a:latin typeface="Arial MT"/>
                <a:cs typeface="Arial MT"/>
              </a:rPr>
              <a:t>solution </a:t>
            </a:r>
            <a:r>
              <a:rPr sz="2800" dirty="0">
                <a:latin typeface="Arial MT"/>
                <a:cs typeface="Arial MT"/>
              </a:rPr>
              <a:t>approach </a:t>
            </a:r>
            <a:r>
              <a:rPr sz="2800" spc="105" dirty="0">
                <a:latin typeface="Arial MT"/>
                <a:cs typeface="Arial MT"/>
              </a:rPr>
              <a:t>for </a:t>
            </a:r>
            <a:r>
              <a:rPr sz="2800" spc="20" dirty="0">
                <a:latin typeface="Arial MT"/>
                <a:cs typeface="Arial MT"/>
              </a:rPr>
              <a:t>the </a:t>
            </a:r>
            <a:r>
              <a:rPr sz="2800" spc="-65" dirty="0">
                <a:latin typeface="Arial MT"/>
                <a:cs typeface="Arial MT"/>
              </a:rPr>
              <a:t>movie </a:t>
            </a:r>
            <a:r>
              <a:rPr sz="2800" spc="-50" dirty="0">
                <a:latin typeface="Arial MT"/>
                <a:cs typeface="Arial MT"/>
              </a:rPr>
              <a:t>recommendation </a:t>
            </a:r>
            <a:r>
              <a:rPr sz="2800" spc="30" dirty="0">
                <a:latin typeface="Arial MT"/>
                <a:cs typeface="Arial MT"/>
              </a:rPr>
              <a:t>project </a:t>
            </a:r>
            <a:r>
              <a:rPr sz="2800" spc="-55" dirty="0">
                <a:latin typeface="Arial MT"/>
                <a:cs typeface="Arial MT"/>
              </a:rPr>
              <a:t>using </a:t>
            </a:r>
            <a:r>
              <a:rPr sz="2800" spc="-75" dirty="0">
                <a:latin typeface="Arial MT"/>
                <a:cs typeface="Arial MT"/>
              </a:rPr>
              <a:t>TensorFlow </a:t>
            </a:r>
            <a:r>
              <a:rPr sz="2800" spc="-30" dirty="0">
                <a:latin typeface="Arial MT"/>
                <a:cs typeface="Arial MT"/>
              </a:rPr>
              <a:t>involves </a:t>
            </a:r>
            <a:r>
              <a:rPr sz="2800" spc="15" dirty="0">
                <a:latin typeface="Arial MT"/>
                <a:cs typeface="Arial MT"/>
              </a:rPr>
              <a:t>the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spc="20" dirty="0">
                <a:latin typeface="Arial MT"/>
                <a:cs typeface="Arial MT"/>
              </a:rPr>
              <a:t>following</a:t>
            </a:r>
            <a:r>
              <a:rPr sz="2800" spc="-55" dirty="0">
                <a:latin typeface="Arial MT"/>
                <a:cs typeface="Arial MT"/>
              </a:rPr>
              <a:t> </a:t>
            </a:r>
            <a:r>
              <a:rPr sz="2800" spc="-40" dirty="0">
                <a:latin typeface="Arial MT"/>
                <a:cs typeface="Arial MT"/>
              </a:rPr>
              <a:t>steps:</a:t>
            </a:r>
            <a:endParaRPr sz="2800">
              <a:latin typeface="Arial MT"/>
              <a:cs typeface="Arial MT"/>
            </a:endParaRPr>
          </a:p>
          <a:p>
            <a:pPr marL="12700" marR="863600" indent="92710">
              <a:lnSpc>
                <a:spcPct val="116100"/>
              </a:lnSpc>
            </a:pPr>
            <a:r>
              <a:rPr sz="2800" b="1" spc="75" dirty="0">
                <a:latin typeface="Arial"/>
                <a:cs typeface="Arial"/>
              </a:rPr>
              <a:t>Data</a:t>
            </a:r>
            <a:r>
              <a:rPr sz="2800" b="1" spc="-5" dirty="0">
                <a:latin typeface="Arial"/>
                <a:cs typeface="Arial"/>
              </a:rPr>
              <a:t> </a:t>
            </a:r>
            <a:r>
              <a:rPr sz="2800" b="1" spc="-60" dirty="0">
                <a:latin typeface="Arial"/>
                <a:cs typeface="Arial"/>
              </a:rPr>
              <a:t>pre-processing:</a:t>
            </a:r>
            <a:r>
              <a:rPr sz="2800" b="1" spc="-50" dirty="0">
                <a:latin typeface="Arial"/>
                <a:cs typeface="Arial"/>
              </a:rPr>
              <a:t> </a:t>
            </a:r>
            <a:r>
              <a:rPr sz="2800" spc="-125" dirty="0">
                <a:latin typeface="Arial MT"/>
                <a:cs typeface="Arial MT"/>
              </a:rPr>
              <a:t>The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spc="65" dirty="0">
                <a:latin typeface="Arial MT"/>
                <a:cs typeface="Arial MT"/>
              </a:rPr>
              <a:t>first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spc="-20" dirty="0">
                <a:latin typeface="Arial MT"/>
                <a:cs typeface="Arial MT"/>
              </a:rPr>
              <a:t>step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spc="-114" dirty="0">
                <a:latin typeface="Arial MT"/>
                <a:cs typeface="Arial MT"/>
              </a:rPr>
              <a:t>is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spc="50" dirty="0">
                <a:latin typeface="Arial MT"/>
                <a:cs typeface="Arial MT"/>
              </a:rPr>
              <a:t>to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collect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and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spc="-35" dirty="0">
                <a:latin typeface="Arial MT"/>
                <a:cs typeface="Arial MT"/>
              </a:rPr>
              <a:t>preprocess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spc="15" dirty="0">
                <a:latin typeface="Arial MT"/>
                <a:cs typeface="Arial MT"/>
              </a:rPr>
              <a:t>the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spc="20" dirty="0">
                <a:latin typeface="Arial MT"/>
                <a:cs typeface="Arial MT"/>
              </a:rPr>
              <a:t>data.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spc="-135" dirty="0">
                <a:latin typeface="Arial MT"/>
                <a:cs typeface="Arial MT"/>
              </a:rPr>
              <a:t>This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spc="-30" dirty="0">
                <a:latin typeface="Arial MT"/>
                <a:cs typeface="Arial MT"/>
              </a:rPr>
              <a:t>involves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spc="25" dirty="0">
                <a:latin typeface="Arial MT"/>
                <a:cs typeface="Arial MT"/>
              </a:rPr>
              <a:t>gathering </a:t>
            </a:r>
            <a:r>
              <a:rPr sz="2800" spc="50" dirty="0">
                <a:latin typeface="Arial MT"/>
                <a:cs typeface="Arial MT"/>
              </a:rPr>
              <a:t>data </a:t>
            </a:r>
            <a:r>
              <a:rPr sz="2800" spc="15" dirty="0">
                <a:latin typeface="Arial MT"/>
                <a:cs typeface="Arial MT"/>
              </a:rPr>
              <a:t>about </a:t>
            </a:r>
            <a:r>
              <a:rPr sz="2800" spc="-70" dirty="0">
                <a:latin typeface="Arial MT"/>
                <a:cs typeface="Arial MT"/>
              </a:rPr>
              <a:t>movies, </a:t>
            </a:r>
            <a:r>
              <a:rPr sz="2800" spc="-65" dirty="0">
                <a:latin typeface="Arial MT"/>
                <a:cs typeface="Arial MT"/>
              </a:rPr>
              <a:t>users, </a:t>
            </a:r>
            <a:r>
              <a:rPr sz="2800" spc="15" dirty="0">
                <a:latin typeface="Arial MT"/>
                <a:cs typeface="Arial MT"/>
              </a:rPr>
              <a:t>ratings, </a:t>
            </a:r>
            <a:r>
              <a:rPr sz="2800" spc="-10" dirty="0">
                <a:latin typeface="Arial MT"/>
                <a:cs typeface="Arial MT"/>
              </a:rPr>
              <a:t>and </a:t>
            </a:r>
            <a:r>
              <a:rPr sz="2800" spc="-100" dirty="0">
                <a:latin typeface="Arial MT"/>
                <a:cs typeface="Arial MT"/>
              </a:rPr>
              <a:t>comments. </a:t>
            </a:r>
            <a:r>
              <a:rPr sz="2800" spc="-125" dirty="0">
                <a:latin typeface="Arial MT"/>
                <a:cs typeface="Arial MT"/>
              </a:rPr>
              <a:t>The </a:t>
            </a:r>
            <a:r>
              <a:rPr sz="2800" spc="50" dirty="0">
                <a:latin typeface="Arial MT"/>
                <a:cs typeface="Arial MT"/>
              </a:rPr>
              <a:t>data </a:t>
            </a:r>
            <a:r>
              <a:rPr sz="2800" spc="-114" dirty="0">
                <a:latin typeface="Arial MT"/>
                <a:cs typeface="Arial MT"/>
              </a:rPr>
              <a:t>is </a:t>
            </a:r>
            <a:r>
              <a:rPr sz="2800" spc="-5" dirty="0">
                <a:latin typeface="Arial MT"/>
                <a:cs typeface="Arial MT"/>
              </a:rPr>
              <a:t>then </a:t>
            </a:r>
            <a:r>
              <a:rPr sz="2800" spc="-20" dirty="0">
                <a:latin typeface="Arial MT"/>
                <a:cs typeface="Arial MT"/>
              </a:rPr>
              <a:t>cleaned, 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spc="5" dirty="0">
                <a:latin typeface="Arial MT"/>
                <a:cs typeface="Arial MT"/>
              </a:rPr>
              <a:t>transformed,</a:t>
            </a:r>
            <a:r>
              <a:rPr sz="2800" spc="-50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and</a:t>
            </a:r>
            <a:r>
              <a:rPr sz="2800" spc="-50" dirty="0">
                <a:latin typeface="Arial MT"/>
                <a:cs typeface="Arial MT"/>
              </a:rPr>
              <a:t> </a:t>
            </a:r>
            <a:r>
              <a:rPr sz="2800" spc="20" dirty="0">
                <a:latin typeface="Arial MT"/>
                <a:cs typeface="Arial MT"/>
              </a:rPr>
              <a:t>prepared</a:t>
            </a:r>
            <a:r>
              <a:rPr sz="2800" spc="-50" dirty="0">
                <a:latin typeface="Arial MT"/>
                <a:cs typeface="Arial MT"/>
              </a:rPr>
              <a:t> </a:t>
            </a:r>
            <a:r>
              <a:rPr sz="2800" spc="105" dirty="0">
                <a:latin typeface="Arial MT"/>
                <a:cs typeface="Arial MT"/>
              </a:rPr>
              <a:t>for</a:t>
            </a:r>
            <a:r>
              <a:rPr sz="2800" spc="-50" dirty="0">
                <a:latin typeface="Arial MT"/>
                <a:cs typeface="Arial MT"/>
              </a:rPr>
              <a:t> </a:t>
            </a:r>
            <a:r>
              <a:rPr sz="2800" spc="-114" dirty="0">
                <a:latin typeface="Arial MT"/>
                <a:cs typeface="Arial MT"/>
              </a:rPr>
              <a:t>use</a:t>
            </a:r>
            <a:r>
              <a:rPr sz="2800" spc="-50" dirty="0">
                <a:latin typeface="Arial MT"/>
                <a:cs typeface="Arial MT"/>
              </a:rPr>
              <a:t> in </a:t>
            </a:r>
            <a:r>
              <a:rPr sz="2800" spc="20" dirty="0">
                <a:latin typeface="Arial MT"/>
                <a:cs typeface="Arial MT"/>
              </a:rPr>
              <a:t>the</a:t>
            </a:r>
            <a:r>
              <a:rPr sz="2800" spc="-50" dirty="0">
                <a:latin typeface="Arial MT"/>
                <a:cs typeface="Arial MT"/>
              </a:rPr>
              <a:t> </a:t>
            </a:r>
            <a:r>
              <a:rPr sz="2800" spc="-90" dirty="0">
                <a:latin typeface="Arial MT"/>
                <a:cs typeface="Arial MT"/>
              </a:rPr>
              <a:t>model.</a:t>
            </a:r>
            <a:endParaRPr sz="2800">
              <a:latin typeface="Arial MT"/>
              <a:cs typeface="Arial MT"/>
            </a:endParaRPr>
          </a:p>
          <a:p>
            <a:pPr marL="12700" marR="5080" indent="185420">
              <a:lnSpc>
                <a:spcPct val="116100"/>
              </a:lnSpc>
            </a:pPr>
            <a:r>
              <a:rPr sz="2800" b="1" spc="-30" dirty="0">
                <a:latin typeface="Arial"/>
                <a:cs typeface="Arial"/>
              </a:rPr>
              <a:t>Model </a:t>
            </a:r>
            <a:r>
              <a:rPr sz="2800" b="1" spc="-70" dirty="0">
                <a:latin typeface="Arial"/>
                <a:cs typeface="Arial"/>
              </a:rPr>
              <a:t>selection: </a:t>
            </a:r>
            <a:r>
              <a:rPr sz="2800" spc="-125" dirty="0">
                <a:latin typeface="Arial MT"/>
                <a:cs typeface="Arial MT"/>
              </a:rPr>
              <a:t>The </a:t>
            </a:r>
            <a:r>
              <a:rPr sz="2800" spc="-60" dirty="0">
                <a:latin typeface="Arial MT"/>
                <a:cs typeface="Arial MT"/>
              </a:rPr>
              <a:t>second </a:t>
            </a:r>
            <a:r>
              <a:rPr sz="2800" spc="-20" dirty="0">
                <a:latin typeface="Arial MT"/>
                <a:cs typeface="Arial MT"/>
              </a:rPr>
              <a:t>step </a:t>
            </a:r>
            <a:r>
              <a:rPr sz="2800" spc="-114" dirty="0">
                <a:latin typeface="Arial MT"/>
                <a:cs typeface="Arial MT"/>
              </a:rPr>
              <a:t>is </a:t>
            </a:r>
            <a:r>
              <a:rPr sz="2800" spc="50" dirty="0">
                <a:latin typeface="Arial MT"/>
                <a:cs typeface="Arial MT"/>
              </a:rPr>
              <a:t>to </a:t>
            </a:r>
            <a:r>
              <a:rPr sz="2800" spc="-80" dirty="0">
                <a:latin typeface="Arial MT"/>
                <a:cs typeface="Arial MT"/>
              </a:rPr>
              <a:t>choose </a:t>
            </a:r>
            <a:r>
              <a:rPr sz="2800" spc="-40" dirty="0">
                <a:latin typeface="Arial MT"/>
                <a:cs typeface="Arial MT"/>
              </a:rPr>
              <a:t>an </a:t>
            </a:r>
            <a:r>
              <a:rPr sz="2800" spc="20" dirty="0">
                <a:latin typeface="Arial MT"/>
                <a:cs typeface="Arial MT"/>
              </a:rPr>
              <a:t>appropriate </a:t>
            </a:r>
            <a:r>
              <a:rPr sz="2800" spc="-80" dirty="0">
                <a:latin typeface="Arial MT"/>
                <a:cs typeface="Arial MT"/>
              </a:rPr>
              <a:t>model </a:t>
            </a:r>
            <a:r>
              <a:rPr sz="2800" spc="105" dirty="0">
                <a:latin typeface="Arial MT"/>
                <a:cs typeface="Arial MT"/>
              </a:rPr>
              <a:t>for </a:t>
            </a:r>
            <a:r>
              <a:rPr sz="2800" spc="15" dirty="0">
                <a:latin typeface="Arial MT"/>
                <a:cs typeface="Arial MT"/>
              </a:rPr>
              <a:t>the </a:t>
            </a:r>
            <a:r>
              <a:rPr sz="2800" spc="20" dirty="0">
                <a:latin typeface="Arial MT"/>
                <a:cs typeface="Arial MT"/>
              </a:rPr>
              <a:t> </a:t>
            </a:r>
            <a:r>
              <a:rPr sz="2800" spc="-50" dirty="0">
                <a:latin typeface="Arial MT"/>
                <a:cs typeface="Arial MT"/>
              </a:rPr>
              <a:t>recommendation </a:t>
            </a:r>
            <a:r>
              <a:rPr sz="2800" spc="-85" dirty="0">
                <a:latin typeface="Arial MT"/>
                <a:cs typeface="Arial MT"/>
              </a:rPr>
              <a:t>system. </a:t>
            </a:r>
            <a:r>
              <a:rPr sz="2800" spc="-60" dirty="0">
                <a:latin typeface="Arial MT"/>
                <a:cs typeface="Arial MT"/>
              </a:rPr>
              <a:t>One </a:t>
            </a:r>
            <a:r>
              <a:rPr sz="2800" dirty="0">
                <a:latin typeface="Arial MT"/>
                <a:cs typeface="Arial MT"/>
              </a:rPr>
              <a:t>approach </a:t>
            </a:r>
            <a:r>
              <a:rPr sz="2800" spc="-114" dirty="0">
                <a:latin typeface="Arial MT"/>
                <a:cs typeface="Arial MT"/>
              </a:rPr>
              <a:t>is </a:t>
            </a:r>
            <a:r>
              <a:rPr sz="2800" spc="50" dirty="0">
                <a:latin typeface="Arial MT"/>
                <a:cs typeface="Arial MT"/>
              </a:rPr>
              <a:t>to </a:t>
            </a:r>
            <a:r>
              <a:rPr sz="2800" spc="-114" dirty="0">
                <a:latin typeface="Arial MT"/>
                <a:cs typeface="Arial MT"/>
              </a:rPr>
              <a:t>use </a:t>
            </a:r>
            <a:r>
              <a:rPr sz="2800" spc="-10" dirty="0">
                <a:latin typeface="Arial MT"/>
                <a:cs typeface="Arial MT"/>
              </a:rPr>
              <a:t>a </a:t>
            </a:r>
            <a:r>
              <a:rPr sz="2800" spc="-20" dirty="0">
                <a:latin typeface="Arial MT"/>
                <a:cs typeface="Arial MT"/>
              </a:rPr>
              <a:t>deep </a:t>
            </a:r>
            <a:r>
              <a:rPr sz="2800" spc="-10" dirty="0">
                <a:latin typeface="Arial MT"/>
                <a:cs typeface="Arial MT"/>
              </a:rPr>
              <a:t>learning </a:t>
            </a:r>
            <a:r>
              <a:rPr sz="2800" spc="-60" dirty="0">
                <a:latin typeface="Arial MT"/>
                <a:cs typeface="Arial MT"/>
              </a:rPr>
              <a:t>model, </a:t>
            </a:r>
            <a:r>
              <a:rPr sz="2800" spc="-75" dirty="0">
                <a:latin typeface="Arial MT"/>
                <a:cs typeface="Arial MT"/>
              </a:rPr>
              <a:t>such </a:t>
            </a:r>
            <a:r>
              <a:rPr sz="2800" spc="-105" dirty="0">
                <a:latin typeface="Arial MT"/>
                <a:cs typeface="Arial MT"/>
              </a:rPr>
              <a:t>as </a:t>
            </a:r>
            <a:r>
              <a:rPr sz="2800" spc="-10" dirty="0">
                <a:latin typeface="Arial MT"/>
                <a:cs typeface="Arial MT"/>
              </a:rPr>
              <a:t>a </a:t>
            </a:r>
            <a:r>
              <a:rPr sz="2800" spc="-25" dirty="0">
                <a:latin typeface="Arial MT"/>
                <a:cs typeface="Arial MT"/>
              </a:rPr>
              <a:t>neural 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spc="30" dirty="0">
                <a:latin typeface="Arial MT"/>
                <a:cs typeface="Arial MT"/>
              </a:rPr>
              <a:t>network,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spc="75" dirty="0">
                <a:latin typeface="Arial MT"/>
                <a:cs typeface="Arial MT"/>
              </a:rPr>
              <a:t>that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spc="-20" dirty="0">
                <a:latin typeface="Arial MT"/>
                <a:cs typeface="Arial MT"/>
              </a:rPr>
              <a:t>can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spc="-15" dirty="0">
                <a:latin typeface="Arial MT"/>
                <a:cs typeface="Arial MT"/>
              </a:rPr>
              <a:t>learn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spc="15" dirty="0">
                <a:latin typeface="Arial MT"/>
                <a:cs typeface="Arial MT"/>
              </a:rPr>
              <a:t>from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spc="20" dirty="0">
                <a:latin typeface="Arial MT"/>
                <a:cs typeface="Arial MT"/>
              </a:rPr>
              <a:t>the</a:t>
            </a:r>
            <a:r>
              <a:rPr sz="2800" spc="-40" dirty="0">
                <a:latin typeface="Arial MT"/>
                <a:cs typeface="Arial MT"/>
              </a:rPr>
              <a:t> user's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spc="10" dirty="0">
                <a:latin typeface="Arial MT"/>
                <a:cs typeface="Arial MT"/>
              </a:rPr>
              <a:t>behavior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and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spc="20" dirty="0">
                <a:latin typeface="Arial MT"/>
                <a:cs typeface="Arial MT"/>
              </a:rPr>
              <a:t>provide</a:t>
            </a:r>
            <a:r>
              <a:rPr sz="2800" spc="-45" dirty="0">
                <a:latin typeface="Arial MT"/>
                <a:cs typeface="Arial MT"/>
              </a:rPr>
              <a:t> personalized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spc="-65" dirty="0">
                <a:latin typeface="Arial MT"/>
                <a:cs typeface="Arial MT"/>
              </a:rPr>
              <a:t>recommendations.</a:t>
            </a:r>
            <a:endParaRPr sz="2800">
              <a:latin typeface="Arial MT"/>
              <a:cs typeface="Arial MT"/>
            </a:endParaRPr>
          </a:p>
          <a:p>
            <a:pPr marL="198120">
              <a:lnSpc>
                <a:spcPct val="100000"/>
              </a:lnSpc>
              <a:spcBef>
                <a:spcPts val="535"/>
              </a:spcBef>
            </a:pPr>
            <a:r>
              <a:rPr sz="2800" b="1" spc="-30" dirty="0">
                <a:latin typeface="Arial"/>
                <a:cs typeface="Arial"/>
              </a:rPr>
              <a:t>Model</a:t>
            </a:r>
            <a:r>
              <a:rPr sz="2800" b="1" spc="-10" dirty="0">
                <a:latin typeface="Arial"/>
                <a:cs typeface="Arial"/>
              </a:rPr>
              <a:t> </a:t>
            </a:r>
            <a:r>
              <a:rPr sz="2800" b="1" spc="-35" dirty="0">
                <a:latin typeface="Arial"/>
                <a:cs typeface="Arial"/>
              </a:rPr>
              <a:t>training:</a:t>
            </a:r>
            <a:r>
              <a:rPr sz="2800" b="1" spc="-50" dirty="0">
                <a:latin typeface="Arial"/>
                <a:cs typeface="Arial"/>
              </a:rPr>
              <a:t> </a:t>
            </a:r>
            <a:r>
              <a:rPr sz="2800" spc="-125" dirty="0">
                <a:latin typeface="Arial MT"/>
                <a:cs typeface="Arial MT"/>
              </a:rPr>
              <a:t>The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spc="55" dirty="0">
                <a:latin typeface="Arial MT"/>
                <a:cs typeface="Arial MT"/>
              </a:rPr>
              <a:t>third</a:t>
            </a:r>
            <a:r>
              <a:rPr sz="2800" spc="-50" dirty="0">
                <a:latin typeface="Arial MT"/>
                <a:cs typeface="Arial MT"/>
              </a:rPr>
              <a:t> </a:t>
            </a:r>
            <a:r>
              <a:rPr sz="2800" spc="-20" dirty="0">
                <a:latin typeface="Arial MT"/>
                <a:cs typeface="Arial MT"/>
              </a:rPr>
              <a:t>step</a:t>
            </a:r>
            <a:r>
              <a:rPr sz="2800" spc="-50" dirty="0">
                <a:latin typeface="Arial MT"/>
                <a:cs typeface="Arial MT"/>
              </a:rPr>
              <a:t> </a:t>
            </a:r>
            <a:r>
              <a:rPr sz="2800" spc="-114" dirty="0">
                <a:latin typeface="Arial MT"/>
                <a:cs typeface="Arial MT"/>
              </a:rPr>
              <a:t>is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spc="50" dirty="0">
                <a:latin typeface="Arial MT"/>
                <a:cs typeface="Arial MT"/>
              </a:rPr>
              <a:t>to</a:t>
            </a:r>
            <a:r>
              <a:rPr sz="2800" spc="-50" dirty="0">
                <a:latin typeface="Arial MT"/>
                <a:cs typeface="Arial MT"/>
              </a:rPr>
              <a:t> </a:t>
            </a:r>
            <a:r>
              <a:rPr sz="2800" spc="35" dirty="0">
                <a:latin typeface="Arial MT"/>
                <a:cs typeface="Arial MT"/>
              </a:rPr>
              <a:t>train</a:t>
            </a:r>
            <a:r>
              <a:rPr sz="2800" spc="-50" dirty="0">
                <a:latin typeface="Arial MT"/>
                <a:cs typeface="Arial MT"/>
              </a:rPr>
              <a:t> </a:t>
            </a:r>
            <a:r>
              <a:rPr sz="2800" spc="20" dirty="0">
                <a:latin typeface="Arial MT"/>
                <a:cs typeface="Arial MT"/>
              </a:rPr>
              <a:t>the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spc="-80" dirty="0">
                <a:latin typeface="Arial MT"/>
                <a:cs typeface="Arial MT"/>
              </a:rPr>
              <a:t>chosen</a:t>
            </a:r>
            <a:r>
              <a:rPr sz="2800" spc="-50" dirty="0">
                <a:latin typeface="Arial MT"/>
                <a:cs typeface="Arial MT"/>
              </a:rPr>
              <a:t> </a:t>
            </a:r>
            <a:r>
              <a:rPr sz="2800" spc="-85" dirty="0">
                <a:latin typeface="Arial MT"/>
                <a:cs typeface="Arial MT"/>
              </a:rPr>
              <a:t>model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spc="-55" dirty="0">
                <a:latin typeface="Arial MT"/>
                <a:cs typeface="Arial MT"/>
              </a:rPr>
              <a:t>using</a:t>
            </a:r>
            <a:r>
              <a:rPr sz="2800" spc="-50" dirty="0">
                <a:latin typeface="Arial MT"/>
                <a:cs typeface="Arial MT"/>
              </a:rPr>
              <a:t> </a:t>
            </a:r>
            <a:r>
              <a:rPr sz="2800" spc="15" dirty="0">
                <a:latin typeface="Arial MT"/>
                <a:cs typeface="Arial MT"/>
              </a:rPr>
              <a:t>the</a:t>
            </a:r>
            <a:r>
              <a:rPr sz="2800" spc="-50" dirty="0">
                <a:latin typeface="Arial MT"/>
                <a:cs typeface="Arial MT"/>
              </a:rPr>
              <a:t> </a:t>
            </a:r>
            <a:r>
              <a:rPr sz="2800" spc="-30" dirty="0">
                <a:latin typeface="Arial MT"/>
                <a:cs typeface="Arial MT"/>
              </a:rPr>
              <a:t>preprocessed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spc="20" dirty="0">
                <a:latin typeface="Arial MT"/>
                <a:cs typeface="Arial MT"/>
              </a:rPr>
              <a:t>data.</a:t>
            </a:r>
            <a:endParaRPr sz="2800">
              <a:latin typeface="Arial MT"/>
              <a:cs typeface="Arial MT"/>
            </a:endParaRPr>
          </a:p>
          <a:p>
            <a:pPr marL="12700" marR="934719">
              <a:lnSpc>
                <a:spcPct val="116100"/>
              </a:lnSpc>
            </a:pPr>
            <a:r>
              <a:rPr sz="2800" spc="-125" dirty="0">
                <a:latin typeface="Arial MT"/>
                <a:cs typeface="Arial MT"/>
              </a:rPr>
              <a:t>The </a:t>
            </a:r>
            <a:r>
              <a:rPr sz="2800" spc="-85" dirty="0">
                <a:latin typeface="Arial MT"/>
                <a:cs typeface="Arial MT"/>
              </a:rPr>
              <a:t>model </a:t>
            </a:r>
            <a:r>
              <a:rPr sz="2800" spc="-114" dirty="0">
                <a:latin typeface="Arial MT"/>
                <a:cs typeface="Arial MT"/>
              </a:rPr>
              <a:t>is </a:t>
            </a:r>
            <a:r>
              <a:rPr sz="2800" spc="25" dirty="0">
                <a:latin typeface="Arial MT"/>
                <a:cs typeface="Arial MT"/>
              </a:rPr>
              <a:t>trained </a:t>
            </a:r>
            <a:r>
              <a:rPr sz="2800" spc="50" dirty="0">
                <a:latin typeface="Arial MT"/>
                <a:cs typeface="Arial MT"/>
              </a:rPr>
              <a:t>to </a:t>
            </a:r>
            <a:r>
              <a:rPr sz="2800" spc="-15" dirty="0">
                <a:latin typeface="Arial MT"/>
                <a:cs typeface="Arial MT"/>
              </a:rPr>
              <a:t>learn </a:t>
            </a:r>
            <a:r>
              <a:rPr sz="2800" spc="20" dirty="0">
                <a:latin typeface="Arial MT"/>
                <a:cs typeface="Arial MT"/>
              </a:rPr>
              <a:t>the </a:t>
            </a:r>
            <a:r>
              <a:rPr sz="2800" spc="15" dirty="0">
                <a:latin typeface="Arial MT"/>
                <a:cs typeface="Arial MT"/>
              </a:rPr>
              <a:t>patterns </a:t>
            </a:r>
            <a:r>
              <a:rPr sz="2800" spc="-10" dirty="0">
                <a:latin typeface="Arial MT"/>
                <a:cs typeface="Arial MT"/>
              </a:rPr>
              <a:t>and </a:t>
            </a:r>
            <a:r>
              <a:rPr sz="2800" spc="-40" dirty="0">
                <a:latin typeface="Arial MT"/>
                <a:cs typeface="Arial MT"/>
              </a:rPr>
              <a:t>relationships </a:t>
            </a:r>
            <a:r>
              <a:rPr sz="2800" spc="10" dirty="0">
                <a:latin typeface="Arial MT"/>
                <a:cs typeface="Arial MT"/>
              </a:rPr>
              <a:t>between </a:t>
            </a:r>
            <a:r>
              <a:rPr sz="2800" spc="-65" dirty="0">
                <a:latin typeface="Arial MT"/>
                <a:cs typeface="Arial MT"/>
              </a:rPr>
              <a:t>users, </a:t>
            </a:r>
            <a:r>
              <a:rPr sz="2800" spc="-70" dirty="0">
                <a:latin typeface="Arial MT"/>
                <a:cs typeface="Arial MT"/>
              </a:rPr>
              <a:t>movies, </a:t>
            </a:r>
            <a:r>
              <a:rPr sz="2800" spc="-5" dirty="0">
                <a:latin typeface="Arial MT"/>
                <a:cs typeface="Arial MT"/>
              </a:rPr>
              <a:t>and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ratings.</a:t>
            </a:r>
            <a:endParaRPr sz="2800">
              <a:latin typeface="Arial MT"/>
              <a:cs typeface="Arial MT"/>
            </a:endParaRPr>
          </a:p>
          <a:p>
            <a:pPr marL="12700" marR="818515" indent="185420">
              <a:lnSpc>
                <a:spcPct val="116100"/>
              </a:lnSpc>
            </a:pPr>
            <a:r>
              <a:rPr sz="2800" b="1" spc="-30" dirty="0">
                <a:latin typeface="Arial"/>
                <a:cs typeface="Arial"/>
              </a:rPr>
              <a:t>Model </a:t>
            </a:r>
            <a:r>
              <a:rPr sz="2800" b="1" spc="-15" dirty="0">
                <a:latin typeface="Arial"/>
                <a:cs typeface="Arial"/>
              </a:rPr>
              <a:t>evaluation: </a:t>
            </a:r>
            <a:r>
              <a:rPr sz="2800" spc="-125" dirty="0">
                <a:latin typeface="Arial MT"/>
                <a:cs typeface="Arial MT"/>
              </a:rPr>
              <a:t>The </a:t>
            </a:r>
            <a:r>
              <a:rPr sz="2800" spc="65" dirty="0">
                <a:latin typeface="Arial MT"/>
                <a:cs typeface="Arial MT"/>
              </a:rPr>
              <a:t>fourth </a:t>
            </a:r>
            <a:r>
              <a:rPr sz="2800" spc="-20" dirty="0">
                <a:latin typeface="Arial MT"/>
                <a:cs typeface="Arial MT"/>
              </a:rPr>
              <a:t>step </a:t>
            </a:r>
            <a:r>
              <a:rPr sz="2800" spc="-114" dirty="0">
                <a:latin typeface="Arial MT"/>
                <a:cs typeface="Arial MT"/>
              </a:rPr>
              <a:t>is </a:t>
            </a:r>
            <a:r>
              <a:rPr sz="2800" spc="50" dirty="0">
                <a:latin typeface="Arial MT"/>
                <a:cs typeface="Arial MT"/>
              </a:rPr>
              <a:t>to </a:t>
            </a:r>
            <a:r>
              <a:rPr sz="2800" spc="5" dirty="0">
                <a:latin typeface="Arial MT"/>
                <a:cs typeface="Arial MT"/>
              </a:rPr>
              <a:t>evaluate </a:t>
            </a:r>
            <a:r>
              <a:rPr sz="2800" spc="20" dirty="0">
                <a:latin typeface="Arial MT"/>
                <a:cs typeface="Arial MT"/>
              </a:rPr>
              <a:t>the </a:t>
            </a:r>
            <a:r>
              <a:rPr sz="2800" spc="-5" dirty="0">
                <a:latin typeface="Arial MT"/>
                <a:cs typeface="Arial MT"/>
              </a:rPr>
              <a:t>performance </a:t>
            </a:r>
            <a:r>
              <a:rPr sz="2800" spc="100" dirty="0">
                <a:latin typeface="Arial MT"/>
                <a:cs typeface="Arial MT"/>
              </a:rPr>
              <a:t>of </a:t>
            </a:r>
            <a:r>
              <a:rPr sz="2800" spc="15" dirty="0">
                <a:latin typeface="Arial MT"/>
                <a:cs typeface="Arial MT"/>
              </a:rPr>
              <a:t>the </a:t>
            </a:r>
            <a:r>
              <a:rPr sz="2800" spc="-90" dirty="0">
                <a:latin typeface="Arial MT"/>
                <a:cs typeface="Arial MT"/>
              </a:rPr>
              <a:t>model. </a:t>
            </a:r>
            <a:r>
              <a:rPr sz="2800" spc="-135" dirty="0">
                <a:latin typeface="Arial MT"/>
                <a:cs typeface="Arial MT"/>
              </a:rPr>
              <a:t>This </a:t>
            </a:r>
            <a:r>
              <a:rPr sz="2800" spc="-130" dirty="0">
                <a:latin typeface="Arial MT"/>
                <a:cs typeface="Arial MT"/>
              </a:rPr>
              <a:t> </a:t>
            </a:r>
            <a:r>
              <a:rPr sz="2800" spc="-30" dirty="0">
                <a:latin typeface="Arial MT"/>
                <a:cs typeface="Arial MT"/>
              </a:rPr>
              <a:t>involves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spc="10" dirty="0">
                <a:latin typeface="Arial MT"/>
                <a:cs typeface="Arial MT"/>
              </a:rPr>
              <a:t>testing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spc="20" dirty="0">
                <a:latin typeface="Arial MT"/>
                <a:cs typeface="Arial MT"/>
              </a:rPr>
              <a:t>the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spc="-60" dirty="0">
                <a:latin typeface="Arial MT"/>
                <a:cs typeface="Arial MT"/>
              </a:rPr>
              <a:t>model's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spc="20" dirty="0">
                <a:latin typeface="Arial MT"/>
                <a:cs typeface="Arial MT"/>
              </a:rPr>
              <a:t>accuracy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spc="-50" dirty="0">
                <a:latin typeface="Arial MT"/>
                <a:cs typeface="Arial MT"/>
              </a:rPr>
              <a:t>in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spc="25" dirty="0">
                <a:latin typeface="Arial MT"/>
                <a:cs typeface="Arial MT"/>
              </a:rPr>
              <a:t>predicting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spc="-55" dirty="0">
                <a:latin typeface="Arial MT"/>
                <a:cs typeface="Arial MT"/>
              </a:rPr>
              <a:t>user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preferences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and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spc="-55" dirty="0">
                <a:latin typeface="Arial MT"/>
                <a:cs typeface="Arial MT"/>
              </a:rPr>
              <a:t>recommending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spc="20" dirty="0">
                <a:latin typeface="Arial MT"/>
                <a:cs typeface="Arial MT"/>
              </a:rPr>
              <a:t>relevant</a:t>
            </a:r>
            <a:r>
              <a:rPr sz="2800" spc="-55" dirty="0">
                <a:latin typeface="Arial MT"/>
                <a:cs typeface="Arial MT"/>
              </a:rPr>
              <a:t> </a:t>
            </a:r>
            <a:r>
              <a:rPr sz="2800" spc="-95" dirty="0">
                <a:latin typeface="Arial MT"/>
                <a:cs typeface="Arial MT"/>
              </a:rPr>
              <a:t>movies.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511642" y="6184182"/>
            <a:ext cx="3776357" cy="4102133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80113" y="964531"/>
            <a:ext cx="1140269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spc="630" dirty="0">
                <a:solidFill>
                  <a:srgbClr val="F15E3D"/>
                </a:solidFill>
              </a:rPr>
              <a:t>S</a:t>
            </a:r>
            <a:r>
              <a:rPr sz="9000" spc="165" dirty="0">
                <a:solidFill>
                  <a:srgbClr val="F15E3D"/>
                </a:solidFill>
              </a:rPr>
              <a:t>o</a:t>
            </a:r>
            <a:r>
              <a:rPr sz="9000" spc="100" dirty="0">
                <a:solidFill>
                  <a:srgbClr val="F15E3D"/>
                </a:solidFill>
              </a:rPr>
              <a:t>l</a:t>
            </a:r>
            <a:r>
              <a:rPr sz="9000" spc="-15" dirty="0">
                <a:solidFill>
                  <a:srgbClr val="F15E3D"/>
                </a:solidFill>
              </a:rPr>
              <a:t>u</a:t>
            </a:r>
            <a:r>
              <a:rPr sz="9000" spc="1875" dirty="0">
                <a:solidFill>
                  <a:srgbClr val="F15E3D"/>
                </a:solidFill>
              </a:rPr>
              <a:t>t</a:t>
            </a:r>
            <a:r>
              <a:rPr sz="9000" spc="100" dirty="0">
                <a:solidFill>
                  <a:srgbClr val="F15E3D"/>
                </a:solidFill>
              </a:rPr>
              <a:t>i</a:t>
            </a:r>
            <a:r>
              <a:rPr sz="9000" spc="165" dirty="0">
                <a:solidFill>
                  <a:srgbClr val="F15E3D"/>
                </a:solidFill>
              </a:rPr>
              <a:t>o</a:t>
            </a:r>
            <a:r>
              <a:rPr sz="9000" spc="-10" dirty="0">
                <a:solidFill>
                  <a:srgbClr val="F15E3D"/>
                </a:solidFill>
              </a:rPr>
              <a:t>n</a:t>
            </a:r>
            <a:r>
              <a:rPr sz="9000" spc="-975" dirty="0">
                <a:solidFill>
                  <a:srgbClr val="F15E3D"/>
                </a:solidFill>
              </a:rPr>
              <a:t> </a:t>
            </a:r>
            <a:r>
              <a:rPr sz="9000" spc="710" dirty="0">
                <a:solidFill>
                  <a:srgbClr val="F15E3D"/>
                </a:solidFill>
              </a:rPr>
              <a:t>A</a:t>
            </a:r>
            <a:r>
              <a:rPr sz="9000" spc="210" dirty="0">
                <a:solidFill>
                  <a:srgbClr val="F15E3D"/>
                </a:solidFill>
              </a:rPr>
              <a:t>pp</a:t>
            </a:r>
            <a:r>
              <a:rPr sz="9000" spc="1620" dirty="0">
                <a:solidFill>
                  <a:srgbClr val="F15E3D"/>
                </a:solidFill>
              </a:rPr>
              <a:t>r</a:t>
            </a:r>
            <a:r>
              <a:rPr sz="9000" spc="165" dirty="0">
                <a:solidFill>
                  <a:srgbClr val="F15E3D"/>
                </a:solidFill>
              </a:rPr>
              <a:t>o</a:t>
            </a:r>
            <a:r>
              <a:rPr sz="9000" spc="1045" dirty="0">
                <a:solidFill>
                  <a:srgbClr val="F15E3D"/>
                </a:solidFill>
              </a:rPr>
              <a:t>a</a:t>
            </a:r>
            <a:r>
              <a:rPr sz="9000" spc="385" dirty="0">
                <a:solidFill>
                  <a:srgbClr val="F15E3D"/>
                </a:solidFill>
              </a:rPr>
              <a:t>c</a:t>
            </a:r>
            <a:r>
              <a:rPr sz="9000" spc="-15" dirty="0">
                <a:solidFill>
                  <a:srgbClr val="F15E3D"/>
                </a:solidFill>
              </a:rPr>
              <a:t>h</a:t>
            </a:r>
            <a:r>
              <a:rPr sz="9000" spc="-390" dirty="0">
                <a:solidFill>
                  <a:srgbClr val="F15E3D"/>
                </a:solidFill>
              </a:rPr>
              <a:t>:</a:t>
            </a:r>
            <a:endParaRPr sz="9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F8F3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4401" y="2209800"/>
            <a:ext cx="11304270" cy="8077200"/>
          </a:xfrm>
          <a:custGeom>
            <a:avLst/>
            <a:gdLst/>
            <a:ahLst/>
            <a:cxnLst/>
            <a:rect l="l" t="t" r="r" b="b"/>
            <a:pathLst>
              <a:path w="11304270" h="8077200">
                <a:moveTo>
                  <a:pt x="2639088" y="1333500"/>
                </a:moveTo>
                <a:lnTo>
                  <a:pt x="1816018" y="1333500"/>
                </a:lnTo>
                <a:lnTo>
                  <a:pt x="1591089" y="1397000"/>
                </a:lnTo>
                <a:lnTo>
                  <a:pt x="1547223" y="1422400"/>
                </a:lnTo>
                <a:lnTo>
                  <a:pt x="1460694" y="1447800"/>
                </a:lnTo>
                <a:lnTo>
                  <a:pt x="1418055" y="1473200"/>
                </a:lnTo>
                <a:lnTo>
                  <a:pt x="1375846" y="1485900"/>
                </a:lnTo>
                <a:lnTo>
                  <a:pt x="1292763" y="1536700"/>
                </a:lnTo>
                <a:lnTo>
                  <a:pt x="1211533" y="1587500"/>
                </a:lnTo>
                <a:lnTo>
                  <a:pt x="1132243" y="1638300"/>
                </a:lnTo>
                <a:lnTo>
                  <a:pt x="1054979" y="1689100"/>
                </a:lnTo>
                <a:lnTo>
                  <a:pt x="1017134" y="1727200"/>
                </a:lnTo>
                <a:lnTo>
                  <a:pt x="979827" y="1752600"/>
                </a:lnTo>
                <a:lnTo>
                  <a:pt x="943071" y="1778000"/>
                </a:lnTo>
                <a:lnTo>
                  <a:pt x="906875" y="1816100"/>
                </a:lnTo>
                <a:lnTo>
                  <a:pt x="871251" y="1841500"/>
                </a:lnTo>
                <a:lnTo>
                  <a:pt x="836209" y="1879600"/>
                </a:lnTo>
                <a:lnTo>
                  <a:pt x="801760" y="1917700"/>
                </a:lnTo>
                <a:lnTo>
                  <a:pt x="767915" y="1955800"/>
                </a:lnTo>
                <a:lnTo>
                  <a:pt x="734686" y="1981200"/>
                </a:lnTo>
                <a:lnTo>
                  <a:pt x="702081" y="2019300"/>
                </a:lnTo>
                <a:lnTo>
                  <a:pt x="670113" y="2057400"/>
                </a:lnTo>
                <a:lnTo>
                  <a:pt x="638793" y="2095500"/>
                </a:lnTo>
                <a:lnTo>
                  <a:pt x="608130" y="2133600"/>
                </a:lnTo>
                <a:lnTo>
                  <a:pt x="578137" y="2171700"/>
                </a:lnTo>
                <a:lnTo>
                  <a:pt x="548823" y="2209800"/>
                </a:lnTo>
                <a:lnTo>
                  <a:pt x="520200" y="2260600"/>
                </a:lnTo>
                <a:lnTo>
                  <a:pt x="492279" y="2298700"/>
                </a:lnTo>
                <a:lnTo>
                  <a:pt x="465069" y="2336800"/>
                </a:lnTo>
                <a:lnTo>
                  <a:pt x="438583" y="2374900"/>
                </a:lnTo>
                <a:lnTo>
                  <a:pt x="412831" y="2425700"/>
                </a:lnTo>
                <a:lnTo>
                  <a:pt x="387823" y="2463800"/>
                </a:lnTo>
                <a:lnTo>
                  <a:pt x="363571" y="2514600"/>
                </a:lnTo>
                <a:lnTo>
                  <a:pt x="340086" y="2552700"/>
                </a:lnTo>
                <a:lnTo>
                  <a:pt x="317377" y="2603500"/>
                </a:lnTo>
                <a:lnTo>
                  <a:pt x="295457" y="2641600"/>
                </a:lnTo>
                <a:lnTo>
                  <a:pt x="274336" y="2692400"/>
                </a:lnTo>
                <a:lnTo>
                  <a:pt x="254025" y="2730500"/>
                </a:lnTo>
                <a:lnTo>
                  <a:pt x="234534" y="2781300"/>
                </a:lnTo>
                <a:lnTo>
                  <a:pt x="215874" y="2832100"/>
                </a:lnTo>
                <a:lnTo>
                  <a:pt x="198057" y="2870200"/>
                </a:lnTo>
                <a:lnTo>
                  <a:pt x="181092" y="2921000"/>
                </a:lnTo>
                <a:lnTo>
                  <a:pt x="164992" y="2971800"/>
                </a:lnTo>
                <a:lnTo>
                  <a:pt x="149766" y="3009900"/>
                </a:lnTo>
                <a:lnTo>
                  <a:pt x="135371" y="3060700"/>
                </a:lnTo>
                <a:lnTo>
                  <a:pt x="121751" y="3111500"/>
                </a:lnTo>
                <a:lnTo>
                  <a:pt x="108898" y="3162300"/>
                </a:lnTo>
                <a:lnTo>
                  <a:pt x="96803" y="3213100"/>
                </a:lnTo>
                <a:lnTo>
                  <a:pt x="85461" y="3251200"/>
                </a:lnTo>
                <a:lnTo>
                  <a:pt x="74862" y="3302000"/>
                </a:lnTo>
                <a:lnTo>
                  <a:pt x="65000" y="3352800"/>
                </a:lnTo>
                <a:lnTo>
                  <a:pt x="55867" y="3403600"/>
                </a:lnTo>
                <a:lnTo>
                  <a:pt x="47455" y="3454400"/>
                </a:lnTo>
                <a:lnTo>
                  <a:pt x="39757" y="3505200"/>
                </a:lnTo>
                <a:lnTo>
                  <a:pt x="32765" y="3543300"/>
                </a:lnTo>
                <a:lnTo>
                  <a:pt x="26471" y="3594100"/>
                </a:lnTo>
                <a:lnTo>
                  <a:pt x="20868" y="3644900"/>
                </a:lnTo>
                <a:lnTo>
                  <a:pt x="15948" y="3695700"/>
                </a:lnTo>
                <a:lnTo>
                  <a:pt x="11704" y="3746500"/>
                </a:lnTo>
                <a:lnTo>
                  <a:pt x="8128" y="3797300"/>
                </a:lnTo>
                <a:lnTo>
                  <a:pt x="5212" y="3848100"/>
                </a:lnTo>
                <a:lnTo>
                  <a:pt x="2948" y="3898900"/>
                </a:lnTo>
                <a:lnTo>
                  <a:pt x="1330" y="3949700"/>
                </a:lnTo>
                <a:lnTo>
                  <a:pt x="350" y="4000500"/>
                </a:lnTo>
                <a:lnTo>
                  <a:pt x="0" y="4038600"/>
                </a:lnTo>
                <a:lnTo>
                  <a:pt x="271" y="4089400"/>
                </a:lnTo>
                <a:lnTo>
                  <a:pt x="1158" y="4140200"/>
                </a:lnTo>
                <a:lnTo>
                  <a:pt x="2651" y="4191000"/>
                </a:lnTo>
                <a:lnTo>
                  <a:pt x="4745" y="4241800"/>
                </a:lnTo>
                <a:lnTo>
                  <a:pt x="7429" y="4292600"/>
                </a:lnTo>
                <a:lnTo>
                  <a:pt x="10699" y="4343400"/>
                </a:lnTo>
                <a:lnTo>
                  <a:pt x="14545" y="4394200"/>
                </a:lnTo>
                <a:lnTo>
                  <a:pt x="18960" y="4445000"/>
                </a:lnTo>
                <a:lnTo>
                  <a:pt x="23936" y="4495800"/>
                </a:lnTo>
                <a:lnTo>
                  <a:pt x="29466" y="4546600"/>
                </a:lnTo>
                <a:lnTo>
                  <a:pt x="35543" y="4597400"/>
                </a:lnTo>
                <a:lnTo>
                  <a:pt x="42158" y="4635500"/>
                </a:lnTo>
                <a:lnTo>
                  <a:pt x="49304" y="4686300"/>
                </a:lnTo>
                <a:lnTo>
                  <a:pt x="56973" y="4737100"/>
                </a:lnTo>
                <a:lnTo>
                  <a:pt x="65159" y="4787900"/>
                </a:lnTo>
                <a:lnTo>
                  <a:pt x="73852" y="4838700"/>
                </a:lnTo>
                <a:lnTo>
                  <a:pt x="83046" y="4889500"/>
                </a:lnTo>
                <a:lnTo>
                  <a:pt x="92733" y="4940300"/>
                </a:lnTo>
                <a:lnTo>
                  <a:pt x="102906" y="4991100"/>
                </a:lnTo>
                <a:lnTo>
                  <a:pt x="113556" y="5029200"/>
                </a:lnTo>
                <a:lnTo>
                  <a:pt x="124676" y="5080000"/>
                </a:lnTo>
                <a:lnTo>
                  <a:pt x="136259" y="5130800"/>
                </a:lnTo>
                <a:lnTo>
                  <a:pt x="148296" y="5181600"/>
                </a:lnTo>
                <a:lnTo>
                  <a:pt x="160781" y="5232400"/>
                </a:lnTo>
                <a:lnTo>
                  <a:pt x="173706" y="5270500"/>
                </a:lnTo>
                <a:lnTo>
                  <a:pt x="187062" y="5321300"/>
                </a:lnTo>
                <a:lnTo>
                  <a:pt x="200844" y="5372100"/>
                </a:lnTo>
                <a:lnTo>
                  <a:pt x="215042" y="5422900"/>
                </a:lnTo>
                <a:lnTo>
                  <a:pt x="229649" y="5461000"/>
                </a:lnTo>
                <a:lnTo>
                  <a:pt x="244658" y="5511800"/>
                </a:lnTo>
                <a:lnTo>
                  <a:pt x="260061" y="5562600"/>
                </a:lnTo>
                <a:lnTo>
                  <a:pt x="276476" y="5613400"/>
                </a:lnTo>
                <a:lnTo>
                  <a:pt x="293278" y="5651500"/>
                </a:lnTo>
                <a:lnTo>
                  <a:pt x="310457" y="5702300"/>
                </a:lnTo>
                <a:lnTo>
                  <a:pt x="328006" y="5753100"/>
                </a:lnTo>
                <a:lnTo>
                  <a:pt x="345917" y="5803900"/>
                </a:lnTo>
                <a:lnTo>
                  <a:pt x="364181" y="5854700"/>
                </a:lnTo>
                <a:lnTo>
                  <a:pt x="382791" y="5892800"/>
                </a:lnTo>
                <a:lnTo>
                  <a:pt x="401738" y="5943600"/>
                </a:lnTo>
                <a:lnTo>
                  <a:pt x="421015" y="5994400"/>
                </a:lnTo>
                <a:lnTo>
                  <a:pt x="440614" y="6032500"/>
                </a:lnTo>
                <a:lnTo>
                  <a:pt x="460526" y="6083300"/>
                </a:lnTo>
                <a:lnTo>
                  <a:pt x="480743" y="6134100"/>
                </a:lnTo>
                <a:lnTo>
                  <a:pt x="501257" y="6184900"/>
                </a:lnTo>
                <a:lnTo>
                  <a:pt x="522061" y="6223000"/>
                </a:lnTo>
                <a:lnTo>
                  <a:pt x="543147" y="6273800"/>
                </a:lnTo>
                <a:lnTo>
                  <a:pt x="564505" y="6311900"/>
                </a:lnTo>
                <a:lnTo>
                  <a:pt x="586129" y="6362700"/>
                </a:lnTo>
                <a:lnTo>
                  <a:pt x="608009" y="6413500"/>
                </a:lnTo>
                <a:lnTo>
                  <a:pt x="630139" y="6451600"/>
                </a:lnTo>
                <a:lnTo>
                  <a:pt x="652510" y="6502400"/>
                </a:lnTo>
                <a:lnTo>
                  <a:pt x="675114" y="6540500"/>
                </a:lnTo>
                <a:lnTo>
                  <a:pt x="697943" y="6591300"/>
                </a:lnTo>
                <a:lnTo>
                  <a:pt x="720988" y="6642100"/>
                </a:lnTo>
                <a:lnTo>
                  <a:pt x="744243" y="6680200"/>
                </a:lnTo>
                <a:lnTo>
                  <a:pt x="767698" y="6731000"/>
                </a:lnTo>
                <a:lnTo>
                  <a:pt x="791347" y="6769100"/>
                </a:lnTo>
                <a:lnTo>
                  <a:pt x="815180" y="6819900"/>
                </a:lnTo>
                <a:lnTo>
                  <a:pt x="839189" y="6858000"/>
                </a:lnTo>
                <a:lnTo>
                  <a:pt x="863368" y="6908800"/>
                </a:lnTo>
                <a:lnTo>
                  <a:pt x="887707" y="6946900"/>
                </a:lnTo>
                <a:lnTo>
                  <a:pt x="912198" y="6997700"/>
                </a:lnTo>
                <a:lnTo>
                  <a:pt x="936834" y="7035800"/>
                </a:lnTo>
                <a:lnTo>
                  <a:pt x="961607" y="7086600"/>
                </a:lnTo>
                <a:lnTo>
                  <a:pt x="986508" y="7124700"/>
                </a:lnTo>
                <a:lnTo>
                  <a:pt x="1011529" y="7175500"/>
                </a:lnTo>
                <a:lnTo>
                  <a:pt x="1036663" y="7213600"/>
                </a:lnTo>
                <a:lnTo>
                  <a:pt x="1061901" y="7264400"/>
                </a:lnTo>
                <a:lnTo>
                  <a:pt x="1087235" y="7302500"/>
                </a:lnTo>
                <a:lnTo>
                  <a:pt x="1112658" y="7353300"/>
                </a:lnTo>
                <a:lnTo>
                  <a:pt x="1138160" y="7391400"/>
                </a:lnTo>
                <a:lnTo>
                  <a:pt x="1163735" y="7442200"/>
                </a:lnTo>
                <a:lnTo>
                  <a:pt x="1215069" y="7518400"/>
                </a:lnTo>
                <a:lnTo>
                  <a:pt x="1240812" y="7569200"/>
                </a:lnTo>
                <a:lnTo>
                  <a:pt x="1266595" y="7607300"/>
                </a:lnTo>
                <a:lnTo>
                  <a:pt x="1292410" y="7658100"/>
                </a:lnTo>
                <a:lnTo>
                  <a:pt x="1318248" y="7696200"/>
                </a:lnTo>
                <a:lnTo>
                  <a:pt x="1421546" y="7874000"/>
                </a:lnTo>
                <a:lnTo>
                  <a:pt x="1447372" y="7912100"/>
                </a:lnTo>
                <a:lnTo>
                  <a:pt x="1473319" y="7962900"/>
                </a:lnTo>
                <a:lnTo>
                  <a:pt x="1499403" y="8001000"/>
                </a:lnTo>
                <a:lnTo>
                  <a:pt x="1525638" y="8051800"/>
                </a:lnTo>
                <a:lnTo>
                  <a:pt x="1548675" y="8077200"/>
                </a:lnTo>
                <a:lnTo>
                  <a:pt x="10989076" y="8077200"/>
                </a:lnTo>
                <a:lnTo>
                  <a:pt x="11010795" y="8051800"/>
                </a:lnTo>
                <a:lnTo>
                  <a:pt x="11038967" y="8026400"/>
                </a:lnTo>
                <a:lnTo>
                  <a:pt x="11065706" y="7988300"/>
                </a:lnTo>
                <a:lnTo>
                  <a:pt x="11091012" y="7950200"/>
                </a:lnTo>
                <a:lnTo>
                  <a:pt x="11114889" y="7899400"/>
                </a:lnTo>
                <a:lnTo>
                  <a:pt x="11137337" y="7861300"/>
                </a:lnTo>
                <a:lnTo>
                  <a:pt x="11158360" y="7823200"/>
                </a:lnTo>
                <a:lnTo>
                  <a:pt x="11177958" y="7772400"/>
                </a:lnTo>
                <a:lnTo>
                  <a:pt x="11196135" y="7734300"/>
                </a:lnTo>
                <a:lnTo>
                  <a:pt x="11212892" y="7683500"/>
                </a:lnTo>
                <a:lnTo>
                  <a:pt x="11228232" y="7645400"/>
                </a:lnTo>
                <a:lnTo>
                  <a:pt x="11242156" y="7594600"/>
                </a:lnTo>
                <a:lnTo>
                  <a:pt x="11254666" y="7543800"/>
                </a:lnTo>
                <a:lnTo>
                  <a:pt x="11265765" y="7493000"/>
                </a:lnTo>
                <a:lnTo>
                  <a:pt x="11275454" y="7442200"/>
                </a:lnTo>
                <a:lnTo>
                  <a:pt x="11283736" y="7404100"/>
                </a:lnTo>
                <a:lnTo>
                  <a:pt x="11290612" y="7353300"/>
                </a:lnTo>
                <a:lnTo>
                  <a:pt x="11296085" y="7302500"/>
                </a:lnTo>
                <a:lnTo>
                  <a:pt x="11300157" y="7251700"/>
                </a:lnTo>
                <a:lnTo>
                  <a:pt x="11302830" y="7200900"/>
                </a:lnTo>
                <a:lnTo>
                  <a:pt x="11304105" y="7150100"/>
                </a:lnTo>
                <a:lnTo>
                  <a:pt x="11303986" y="7099300"/>
                </a:lnTo>
                <a:lnTo>
                  <a:pt x="11302473" y="7048500"/>
                </a:lnTo>
                <a:lnTo>
                  <a:pt x="11299570" y="6997700"/>
                </a:lnTo>
                <a:lnTo>
                  <a:pt x="11295277" y="6959600"/>
                </a:lnTo>
                <a:lnTo>
                  <a:pt x="11289598" y="6908800"/>
                </a:lnTo>
                <a:lnTo>
                  <a:pt x="11282534" y="6858000"/>
                </a:lnTo>
                <a:lnTo>
                  <a:pt x="11273740" y="6807200"/>
                </a:lnTo>
                <a:lnTo>
                  <a:pt x="11263839" y="6756400"/>
                </a:lnTo>
                <a:lnTo>
                  <a:pt x="11252874" y="6705600"/>
                </a:lnTo>
                <a:lnTo>
                  <a:pt x="11240890" y="6654800"/>
                </a:lnTo>
                <a:lnTo>
                  <a:pt x="11227930" y="6604000"/>
                </a:lnTo>
                <a:lnTo>
                  <a:pt x="11214039" y="6565900"/>
                </a:lnTo>
                <a:lnTo>
                  <a:pt x="11199260" y="6515100"/>
                </a:lnTo>
                <a:lnTo>
                  <a:pt x="11183636" y="6464300"/>
                </a:lnTo>
                <a:lnTo>
                  <a:pt x="11167213" y="6413500"/>
                </a:lnTo>
                <a:lnTo>
                  <a:pt x="11150033" y="6375400"/>
                </a:lnTo>
                <a:lnTo>
                  <a:pt x="11132140" y="6324600"/>
                </a:lnTo>
                <a:lnTo>
                  <a:pt x="11113579" y="6273800"/>
                </a:lnTo>
                <a:lnTo>
                  <a:pt x="11094393" y="6223000"/>
                </a:lnTo>
                <a:lnTo>
                  <a:pt x="11074626" y="6184900"/>
                </a:lnTo>
                <a:lnTo>
                  <a:pt x="11054322" y="6134100"/>
                </a:lnTo>
                <a:lnTo>
                  <a:pt x="11033525" y="6096000"/>
                </a:lnTo>
                <a:lnTo>
                  <a:pt x="11012278" y="6045200"/>
                </a:lnTo>
                <a:lnTo>
                  <a:pt x="10990626" y="5994400"/>
                </a:lnTo>
                <a:lnTo>
                  <a:pt x="10968612" y="5956300"/>
                </a:lnTo>
                <a:lnTo>
                  <a:pt x="10946280" y="5905500"/>
                </a:lnTo>
                <a:lnTo>
                  <a:pt x="10923674" y="5867400"/>
                </a:lnTo>
                <a:lnTo>
                  <a:pt x="10900838" y="5816600"/>
                </a:lnTo>
                <a:lnTo>
                  <a:pt x="10877816" y="5765800"/>
                </a:lnTo>
                <a:lnTo>
                  <a:pt x="10854651" y="5727700"/>
                </a:lnTo>
                <a:lnTo>
                  <a:pt x="10831388" y="5676900"/>
                </a:lnTo>
                <a:lnTo>
                  <a:pt x="10761444" y="5549900"/>
                </a:lnTo>
                <a:lnTo>
                  <a:pt x="10738225" y="5499100"/>
                </a:lnTo>
                <a:lnTo>
                  <a:pt x="10715126" y="5461000"/>
                </a:lnTo>
                <a:lnTo>
                  <a:pt x="10692192" y="5410200"/>
                </a:lnTo>
                <a:lnTo>
                  <a:pt x="10669466" y="5359400"/>
                </a:lnTo>
                <a:lnTo>
                  <a:pt x="10646993" y="5321300"/>
                </a:lnTo>
                <a:lnTo>
                  <a:pt x="10625440" y="5270500"/>
                </a:lnTo>
                <a:lnTo>
                  <a:pt x="10604165" y="5232400"/>
                </a:lnTo>
                <a:lnTo>
                  <a:pt x="10583210" y="5181600"/>
                </a:lnTo>
                <a:lnTo>
                  <a:pt x="10562620" y="5143500"/>
                </a:lnTo>
                <a:lnTo>
                  <a:pt x="10542437" y="5092700"/>
                </a:lnTo>
                <a:lnTo>
                  <a:pt x="10522705" y="5054600"/>
                </a:lnTo>
                <a:lnTo>
                  <a:pt x="10503466" y="5003800"/>
                </a:lnTo>
                <a:lnTo>
                  <a:pt x="10484764" y="4953000"/>
                </a:lnTo>
                <a:lnTo>
                  <a:pt x="10466643" y="4914900"/>
                </a:lnTo>
                <a:lnTo>
                  <a:pt x="10449145" y="4864100"/>
                </a:lnTo>
                <a:lnTo>
                  <a:pt x="10432313" y="4813300"/>
                </a:lnTo>
                <a:lnTo>
                  <a:pt x="10416192" y="4775200"/>
                </a:lnTo>
                <a:lnTo>
                  <a:pt x="10400824" y="4724400"/>
                </a:lnTo>
                <a:lnTo>
                  <a:pt x="10386252" y="4673600"/>
                </a:lnTo>
                <a:lnTo>
                  <a:pt x="10372520" y="4622800"/>
                </a:lnTo>
                <a:lnTo>
                  <a:pt x="10359671" y="4572000"/>
                </a:lnTo>
                <a:lnTo>
                  <a:pt x="10347748" y="4533900"/>
                </a:lnTo>
                <a:lnTo>
                  <a:pt x="10336794" y="4483100"/>
                </a:lnTo>
                <a:lnTo>
                  <a:pt x="10326853" y="4432300"/>
                </a:lnTo>
                <a:lnTo>
                  <a:pt x="10317968" y="4381500"/>
                </a:lnTo>
                <a:lnTo>
                  <a:pt x="10310182" y="4330700"/>
                </a:lnTo>
                <a:lnTo>
                  <a:pt x="10303539" y="4292600"/>
                </a:lnTo>
                <a:lnTo>
                  <a:pt x="10298081" y="4241800"/>
                </a:lnTo>
                <a:lnTo>
                  <a:pt x="10293852" y="4191000"/>
                </a:lnTo>
                <a:lnTo>
                  <a:pt x="10290895" y="4140200"/>
                </a:lnTo>
                <a:lnTo>
                  <a:pt x="10289253" y="4089400"/>
                </a:lnTo>
                <a:lnTo>
                  <a:pt x="10288970" y="4038600"/>
                </a:lnTo>
                <a:lnTo>
                  <a:pt x="10290088" y="3987800"/>
                </a:lnTo>
                <a:lnTo>
                  <a:pt x="10292652" y="3937000"/>
                </a:lnTo>
                <a:lnTo>
                  <a:pt x="10296704" y="3898900"/>
                </a:lnTo>
                <a:lnTo>
                  <a:pt x="10302287" y="3848100"/>
                </a:lnTo>
                <a:lnTo>
                  <a:pt x="10309445" y="3797300"/>
                </a:lnTo>
                <a:lnTo>
                  <a:pt x="10318221" y="3746500"/>
                </a:lnTo>
                <a:lnTo>
                  <a:pt x="10328658" y="3695700"/>
                </a:lnTo>
                <a:lnTo>
                  <a:pt x="10340858" y="3644900"/>
                </a:lnTo>
                <a:lnTo>
                  <a:pt x="10354562" y="3606800"/>
                </a:lnTo>
                <a:lnTo>
                  <a:pt x="10369603" y="3556000"/>
                </a:lnTo>
                <a:lnTo>
                  <a:pt x="10385819" y="3505200"/>
                </a:lnTo>
                <a:lnTo>
                  <a:pt x="10403044" y="3454400"/>
                </a:lnTo>
                <a:lnTo>
                  <a:pt x="10421115" y="3416300"/>
                </a:lnTo>
                <a:lnTo>
                  <a:pt x="10439866" y="3365500"/>
                </a:lnTo>
                <a:lnTo>
                  <a:pt x="10459134" y="3314700"/>
                </a:lnTo>
                <a:lnTo>
                  <a:pt x="10478754" y="3263900"/>
                </a:lnTo>
                <a:lnTo>
                  <a:pt x="10498561" y="3225800"/>
                </a:lnTo>
                <a:lnTo>
                  <a:pt x="10518392" y="3175000"/>
                </a:lnTo>
                <a:lnTo>
                  <a:pt x="10538081" y="3124200"/>
                </a:lnTo>
                <a:lnTo>
                  <a:pt x="10557465" y="3086100"/>
                </a:lnTo>
                <a:lnTo>
                  <a:pt x="10576378" y="3035300"/>
                </a:lnTo>
                <a:lnTo>
                  <a:pt x="10594657" y="2984500"/>
                </a:lnTo>
                <a:lnTo>
                  <a:pt x="10612137" y="2946400"/>
                </a:lnTo>
                <a:lnTo>
                  <a:pt x="10628654" y="2895600"/>
                </a:lnTo>
                <a:lnTo>
                  <a:pt x="10644043" y="2844800"/>
                </a:lnTo>
                <a:lnTo>
                  <a:pt x="10658140" y="2794000"/>
                </a:lnTo>
                <a:lnTo>
                  <a:pt x="10670780" y="2755900"/>
                </a:lnTo>
                <a:lnTo>
                  <a:pt x="10681800" y="2705100"/>
                </a:lnTo>
                <a:lnTo>
                  <a:pt x="10691034" y="2654300"/>
                </a:lnTo>
                <a:lnTo>
                  <a:pt x="10698131" y="2603500"/>
                </a:lnTo>
                <a:lnTo>
                  <a:pt x="10703290" y="2552700"/>
                </a:lnTo>
                <a:lnTo>
                  <a:pt x="10706552" y="2501900"/>
                </a:lnTo>
                <a:lnTo>
                  <a:pt x="10707960" y="2451100"/>
                </a:lnTo>
                <a:lnTo>
                  <a:pt x="10707557" y="2413000"/>
                </a:lnTo>
                <a:lnTo>
                  <a:pt x="10705384" y="2362200"/>
                </a:lnTo>
                <a:lnTo>
                  <a:pt x="10701483" y="2311400"/>
                </a:lnTo>
                <a:lnTo>
                  <a:pt x="10695898" y="2260600"/>
                </a:lnTo>
                <a:lnTo>
                  <a:pt x="10688670" y="2209800"/>
                </a:lnTo>
                <a:lnTo>
                  <a:pt x="10679842" y="2171700"/>
                </a:lnTo>
                <a:lnTo>
                  <a:pt x="10669456" y="2120900"/>
                </a:lnTo>
                <a:lnTo>
                  <a:pt x="10657554" y="2070100"/>
                </a:lnTo>
                <a:lnTo>
                  <a:pt x="10644179" y="2032000"/>
                </a:lnTo>
                <a:lnTo>
                  <a:pt x="10629372" y="1981200"/>
                </a:lnTo>
                <a:lnTo>
                  <a:pt x="10613177" y="1930400"/>
                </a:lnTo>
                <a:lnTo>
                  <a:pt x="10595635" y="1892300"/>
                </a:lnTo>
                <a:lnTo>
                  <a:pt x="10576789" y="1841500"/>
                </a:lnTo>
                <a:lnTo>
                  <a:pt x="10556680" y="1803400"/>
                </a:lnTo>
                <a:lnTo>
                  <a:pt x="10535353" y="1752600"/>
                </a:lnTo>
                <a:lnTo>
                  <a:pt x="10512847" y="1714500"/>
                </a:lnTo>
                <a:lnTo>
                  <a:pt x="10489207" y="1676400"/>
                </a:lnTo>
                <a:lnTo>
                  <a:pt x="10464473" y="1625600"/>
                </a:lnTo>
                <a:lnTo>
                  <a:pt x="10438690" y="1587500"/>
                </a:lnTo>
                <a:lnTo>
                  <a:pt x="10411897" y="1549400"/>
                </a:lnTo>
                <a:lnTo>
                  <a:pt x="10384139" y="1511300"/>
                </a:lnTo>
                <a:lnTo>
                  <a:pt x="10355458" y="1473200"/>
                </a:lnTo>
                <a:lnTo>
                  <a:pt x="3612825" y="1473200"/>
                </a:lnTo>
                <a:lnTo>
                  <a:pt x="3564147" y="1460500"/>
                </a:lnTo>
                <a:lnTo>
                  <a:pt x="3466777" y="1460500"/>
                </a:lnTo>
                <a:lnTo>
                  <a:pt x="3418086" y="1447800"/>
                </a:lnTo>
                <a:lnTo>
                  <a:pt x="3369392" y="1447800"/>
                </a:lnTo>
                <a:lnTo>
                  <a:pt x="3320697" y="1435100"/>
                </a:lnTo>
                <a:lnTo>
                  <a:pt x="3271999" y="1435100"/>
                </a:lnTo>
                <a:lnTo>
                  <a:pt x="3223301" y="1422400"/>
                </a:lnTo>
                <a:lnTo>
                  <a:pt x="3174602" y="1422400"/>
                </a:lnTo>
                <a:lnTo>
                  <a:pt x="3077207" y="1397000"/>
                </a:lnTo>
                <a:lnTo>
                  <a:pt x="3028511" y="1397000"/>
                </a:lnTo>
                <a:lnTo>
                  <a:pt x="2931128" y="1371600"/>
                </a:lnTo>
                <a:lnTo>
                  <a:pt x="2882441" y="1371600"/>
                </a:lnTo>
                <a:lnTo>
                  <a:pt x="2833759" y="1358900"/>
                </a:lnTo>
                <a:lnTo>
                  <a:pt x="2785082" y="1358900"/>
                </a:lnTo>
                <a:lnTo>
                  <a:pt x="2736411" y="1346200"/>
                </a:lnTo>
                <a:lnTo>
                  <a:pt x="2687746" y="1346200"/>
                </a:lnTo>
                <a:lnTo>
                  <a:pt x="2639088" y="1333500"/>
                </a:lnTo>
                <a:close/>
              </a:path>
              <a:path w="11304270" h="8077200">
                <a:moveTo>
                  <a:pt x="7629182" y="12700"/>
                </a:moveTo>
                <a:lnTo>
                  <a:pt x="7044910" y="12700"/>
                </a:lnTo>
                <a:lnTo>
                  <a:pt x="6909797" y="50800"/>
                </a:lnTo>
                <a:lnTo>
                  <a:pt x="6865327" y="50800"/>
                </a:lnTo>
                <a:lnTo>
                  <a:pt x="6821126" y="63500"/>
                </a:lnTo>
                <a:lnTo>
                  <a:pt x="6777185" y="88900"/>
                </a:lnTo>
                <a:lnTo>
                  <a:pt x="6603846" y="139700"/>
                </a:lnTo>
                <a:lnTo>
                  <a:pt x="6561073" y="165100"/>
                </a:lnTo>
                <a:lnTo>
                  <a:pt x="6518506" y="177800"/>
                </a:lnTo>
                <a:lnTo>
                  <a:pt x="6476138" y="203200"/>
                </a:lnTo>
                <a:lnTo>
                  <a:pt x="6433958" y="215900"/>
                </a:lnTo>
                <a:lnTo>
                  <a:pt x="6350131" y="266700"/>
                </a:lnTo>
                <a:lnTo>
                  <a:pt x="6308465" y="279400"/>
                </a:lnTo>
                <a:lnTo>
                  <a:pt x="6143247" y="381000"/>
                </a:lnTo>
                <a:lnTo>
                  <a:pt x="6102260" y="393700"/>
                </a:lnTo>
                <a:lnTo>
                  <a:pt x="5898780" y="520700"/>
                </a:lnTo>
                <a:lnTo>
                  <a:pt x="5858313" y="558800"/>
                </a:lnTo>
                <a:lnTo>
                  <a:pt x="5656635" y="685800"/>
                </a:lnTo>
                <a:lnTo>
                  <a:pt x="5535834" y="774700"/>
                </a:lnTo>
                <a:lnTo>
                  <a:pt x="4924930" y="1155700"/>
                </a:lnTo>
                <a:lnTo>
                  <a:pt x="4883343" y="1168400"/>
                </a:lnTo>
                <a:lnTo>
                  <a:pt x="4757602" y="1244600"/>
                </a:lnTo>
                <a:lnTo>
                  <a:pt x="4715332" y="1257300"/>
                </a:lnTo>
                <a:lnTo>
                  <a:pt x="4672867" y="1282700"/>
                </a:lnTo>
                <a:lnTo>
                  <a:pt x="4630201" y="1295400"/>
                </a:lnTo>
                <a:lnTo>
                  <a:pt x="4587323" y="1320800"/>
                </a:lnTo>
                <a:lnTo>
                  <a:pt x="4457335" y="1358900"/>
                </a:lnTo>
                <a:lnTo>
                  <a:pt x="4413524" y="1384300"/>
                </a:lnTo>
                <a:lnTo>
                  <a:pt x="4280521" y="1422400"/>
                </a:lnTo>
                <a:lnTo>
                  <a:pt x="4235634" y="1422400"/>
                </a:lnTo>
                <a:lnTo>
                  <a:pt x="4144977" y="1447800"/>
                </a:lnTo>
                <a:lnTo>
                  <a:pt x="4099190" y="1447800"/>
                </a:lnTo>
                <a:lnTo>
                  <a:pt x="4050597" y="1460500"/>
                </a:lnTo>
                <a:lnTo>
                  <a:pt x="4001993" y="1460500"/>
                </a:lnTo>
                <a:lnTo>
                  <a:pt x="3953378" y="1473200"/>
                </a:lnTo>
                <a:lnTo>
                  <a:pt x="10355458" y="1473200"/>
                </a:lnTo>
                <a:lnTo>
                  <a:pt x="10325895" y="1435100"/>
                </a:lnTo>
                <a:lnTo>
                  <a:pt x="10295492" y="1397000"/>
                </a:lnTo>
                <a:lnTo>
                  <a:pt x="10264294" y="1358900"/>
                </a:lnTo>
                <a:lnTo>
                  <a:pt x="10232340" y="1320800"/>
                </a:lnTo>
                <a:lnTo>
                  <a:pt x="10199675" y="1295400"/>
                </a:lnTo>
                <a:lnTo>
                  <a:pt x="10164051" y="1257300"/>
                </a:lnTo>
                <a:lnTo>
                  <a:pt x="10127767" y="1219200"/>
                </a:lnTo>
                <a:lnTo>
                  <a:pt x="10090848" y="1193800"/>
                </a:lnTo>
                <a:lnTo>
                  <a:pt x="10053318" y="1155700"/>
                </a:lnTo>
                <a:lnTo>
                  <a:pt x="10015205" y="1117600"/>
                </a:lnTo>
                <a:lnTo>
                  <a:pt x="9937330" y="1066800"/>
                </a:lnTo>
                <a:lnTo>
                  <a:pt x="9897620" y="1028700"/>
                </a:lnTo>
                <a:lnTo>
                  <a:pt x="9816781" y="977900"/>
                </a:lnTo>
                <a:lnTo>
                  <a:pt x="9775705" y="939800"/>
                </a:lnTo>
                <a:lnTo>
                  <a:pt x="9607620" y="838200"/>
                </a:lnTo>
                <a:lnTo>
                  <a:pt x="9390937" y="711200"/>
                </a:lnTo>
                <a:lnTo>
                  <a:pt x="9346981" y="698500"/>
                </a:lnTo>
                <a:lnTo>
                  <a:pt x="9214337" y="622300"/>
                </a:lnTo>
                <a:lnTo>
                  <a:pt x="9169949" y="609600"/>
                </a:lnTo>
                <a:lnTo>
                  <a:pt x="9036628" y="533400"/>
                </a:lnTo>
                <a:lnTo>
                  <a:pt x="8992221" y="520700"/>
                </a:lnTo>
                <a:lnTo>
                  <a:pt x="8856284" y="444500"/>
                </a:lnTo>
                <a:lnTo>
                  <a:pt x="8810693" y="431800"/>
                </a:lnTo>
                <a:lnTo>
                  <a:pt x="8673099" y="355600"/>
                </a:lnTo>
                <a:lnTo>
                  <a:pt x="8626965" y="342900"/>
                </a:lnTo>
                <a:lnTo>
                  <a:pt x="8580697" y="317500"/>
                </a:lnTo>
                <a:lnTo>
                  <a:pt x="8534298" y="304800"/>
                </a:lnTo>
                <a:lnTo>
                  <a:pt x="8441109" y="254000"/>
                </a:lnTo>
                <a:lnTo>
                  <a:pt x="8394321" y="241300"/>
                </a:lnTo>
                <a:lnTo>
                  <a:pt x="8347406" y="215900"/>
                </a:lnTo>
                <a:lnTo>
                  <a:pt x="8300365" y="203200"/>
                </a:lnTo>
                <a:lnTo>
                  <a:pt x="8253199" y="177800"/>
                </a:lnTo>
                <a:lnTo>
                  <a:pt x="8158496" y="152400"/>
                </a:lnTo>
                <a:lnTo>
                  <a:pt x="8110962" y="127000"/>
                </a:lnTo>
                <a:lnTo>
                  <a:pt x="7726447" y="25400"/>
                </a:lnTo>
                <a:lnTo>
                  <a:pt x="7677869" y="25400"/>
                </a:lnTo>
                <a:lnTo>
                  <a:pt x="7629182" y="12700"/>
                </a:lnTo>
                <a:close/>
              </a:path>
              <a:path w="11304270" h="8077200">
                <a:moveTo>
                  <a:pt x="2541795" y="1320800"/>
                </a:moveTo>
                <a:lnTo>
                  <a:pt x="1910504" y="1320800"/>
                </a:lnTo>
                <a:lnTo>
                  <a:pt x="1862047" y="1333500"/>
                </a:lnTo>
                <a:lnTo>
                  <a:pt x="2590437" y="1333500"/>
                </a:lnTo>
                <a:lnTo>
                  <a:pt x="2541795" y="1320800"/>
                </a:lnTo>
                <a:close/>
              </a:path>
              <a:path w="11304270" h="8077200">
                <a:moveTo>
                  <a:pt x="2444538" y="1308100"/>
                </a:moveTo>
                <a:lnTo>
                  <a:pt x="2007469" y="1308100"/>
                </a:lnTo>
                <a:lnTo>
                  <a:pt x="1958978" y="1320800"/>
                </a:lnTo>
                <a:lnTo>
                  <a:pt x="2493162" y="1320800"/>
                </a:lnTo>
                <a:lnTo>
                  <a:pt x="2444538" y="1308100"/>
                </a:lnTo>
                <a:close/>
              </a:path>
              <a:path w="11304270" h="8077200">
                <a:moveTo>
                  <a:pt x="7531480" y="0"/>
                </a:moveTo>
                <a:lnTo>
                  <a:pt x="7136494" y="0"/>
                </a:lnTo>
                <a:lnTo>
                  <a:pt x="7090545" y="12700"/>
                </a:lnTo>
                <a:lnTo>
                  <a:pt x="7580385" y="12700"/>
                </a:lnTo>
                <a:lnTo>
                  <a:pt x="7531480" y="0"/>
                </a:lnTo>
                <a:close/>
              </a:path>
            </a:pathLst>
          </a:custGeom>
          <a:solidFill>
            <a:srgbClr val="F9A8C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79221" y="3325436"/>
            <a:ext cx="5076825" cy="52006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1148" y="835120"/>
            <a:ext cx="15113635" cy="275907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>
              <a:lnSpc>
                <a:spcPts val="10730"/>
              </a:lnSpc>
              <a:spcBef>
                <a:spcPts val="315"/>
              </a:spcBef>
            </a:pPr>
            <a:r>
              <a:rPr sz="9000" spc="710" dirty="0">
                <a:solidFill>
                  <a:srgbClr val="0F0E0C"/>
                </a:solidFill>
              </a:rPr>
              <a:t>A</a:t>
            </a:r>
            <a:r>
              <a:rPr sz="9000" spc="210" dirty="0">
                <a:solidFill>
                  <a:srgbClr val="0F0E0C"/>
                </a:solidFill>
              </a:rPr>
              <a:t>d</a:t>
            </a:r>
            <a:r>
              <a:rPr sz="9000" spc="919" dirty="0">
                <a:solidFill>
                  <a:srgbClr val="0F0E0C"/>
                </a:solidFill>
              </a:rPr>
              <a:t>v</a:t>
            </a:r>
            <a:r>
              <a:rPr sz="9000" spc="1045" dirty="0">
                <a:solidFill>
                  <a:srgbClr val="0F0E0C"/>
                </a:solidFill>
              </a:rPr>
              <a:t>a</a:t>
            </a:r>
            <a:r>
              <a:rPr sz="9000" spc="-15" dirty="0">
                <a:solidFill>
                  <a:srgbClr val="0F0E0C"/>
                </a:solidFill>
              </a:rPr>
              <a:t>n</a:t>
            </a:r>
            <a:r>
              <a:rPr sz="9000" spc="1875" dirty="0">
                <a:solidFill>
                  <a:srgbClr val="0F0E0C"/>
                </a:solidFill>
              </a:rPr>
              <a:t>t</a:t>
            </a:r>
            <a:r>
              <a:rPr sz="9000" spc="1045" dirty="0">
                <a:solidFill>
                  <a:srgbClr val="0F0E0C"/>
                </a:solidFill>
              </a:rPr>
              <a:t>a</a:t>
            </a:r>
            <a:r>
              <a:rPr sz="9000" spc="200" dirty="0">
                <a:solidFill>
                  <a:srgbClr val="0F0E0C"/>
                </a:solidFill>
              </a:rPr>
              <a:t>g</a:t>
            </a:r>
            <a:r>
              <a:rPr sz="9000" spc="540" dirty="0">
                <a:solidFill>
                  <a:srgbClr val="0F0E0C"/>
                </a:solidFill>
              </a:rPr>
              <a:t>e</a:t>
            </a:r>
            <a:r>
              <a:rPr sz="9000" spc="195" dirty="0">
                <a:solidFill>
                  <a:srgbClr val="0F0E0C"/>
                </a:solidFill>
              </a:rPr>
              <a:t>s</a:t>
            </a:r>
            <a:r>
              <a:rPr sz="9000" spc="-975" dirty="0">
                <a:solidFill>
                  <a:srgbClr val="0F0E0C"/>
                </a:solidFill>
              </a:rPr>
              <a:t> </a:t>
            </a:r>
            <a:r>
              <a:rPr sz="9000" spc="165" dirty="0">
                <a:solidFill>
                  <a:srgbClr val="0F0E0C"/>
                </a:solidFill>
              </a:rPr>
              <a:t>o</a:t>
            </a:r>
            <a:r>
              <a:rPr sz="9000" spc="1510" dirty="0">
                <a:solidFill>
                  <a:srgbClr val="0F0E0C"/>
                </a:solidFill>
              </a:rPr>
              <a:t>f</a:t>
            </a:r>
            <a:r>
              <a:rPr sz="9000" spc="-975" dirty="0">
                <a:solidFill>
                  <a:srgbClr val="0F0E0C"/>
                </a:solidFill>
              </a:rPr>
              <a:t> </a:t>
            </a:r>
            <a:r>
              <a:rPr sz="9000" spc="360" dirty="0">
                <a:solidFill>
                  <a:srgbClr val="0F0E0C"/>
                </a:solidFill>
              </a:rPr>
              <a:t>m</a:t>
            </a:r>
            <a:r>
              <a:rPr sz="9000" spc="165" dirty="0">
                <a:solidFill>
                  <a:srgbClr val="0F0E0C"/>
                </a:solidFill>
              </a:rPr>
              <a:t>o</a:t>
            </a:r>
            <a:r>
              <a:rPr sz="9000" spc="919" dirty="0">
                <a:solidFill>
                  <a:srgbClr val="0F0E0C"/>
                </a:solidFill>
              </a:rPr>
              <a:t>v</a:t>
            </a:r>
            <a:r>
              <a:rPr sz="9000" spc="100" dirty="0">
                <a:solidFill>
                  <a:srgbClr val="0F0E0C"/>
                </a:solidFill>
              </a:rPr>
              <a:t>i</a:t>
            </a:r>
            <a:r>
              <a:rPr sz="9000" spc="360" dirty="0">
                <a:solidFill>
                  <a:srgbClr val="0F0E0C"/>
                </a:solidFill>
              </a:rPr>
              <a:t>e  </a:t>
            </a:r>
            <a:r>
              <a:rPr sz="9000" spc="1620" dirty="0">
                <a:solidFill>
                  <a:srgbClr val="0F0E0C"/>
                </a:solidFill>
              </a:rPr>
              <a:t>r</a:t>
            </a:r>
            <a:r>
              <a:rPr sz="9000" spc="540" dirty="0">
                <a:solidFill>
                  <a:srgbClr val="0F0E0C"/>
                </a:solidFill>
              </a:rPr>
              <a:t>e</a:t>
            </a:r>
            <a:r>
              <a:rPr sz="9000" spc="385" dirty="0">
                <a:solidFill>
                  <a:srgbClr val="0F0E0C"/>
                </a:solidFill>
              </a:rPr>
              <a:t>c</a:t>
            </a:r>
            <a:r>
              <a:rPr sz="9000" spc="165" dirty="0">
                <a:solidFill>
                  <a:srgbClr val="0F0E0C"/>
                </a:solidFill>
              </a:rPr>
              <a:t>o</a:t>
            </a:r>
            <a:r>
              <a:rPr sz="9000" spc="360" dirty="0">
                <a:solidFill>
                  <a:srgbClr val="0F0E0C"/>
                </a:solidFill>
              </a:rPr>
              <a:t>mm</a:t>
            </a:r>
            <a:r>
              <a:rPr sz="9000" spc="540" dirty="0">
                <a:solidFill>
                  <a:srgbClr val="0F0E0C"/>
                </a:solidFill>
              </a:rPr>
              <a:t>e</a:t>
            </a:r>
            <a:r>
              <a:rPr sz="9000" spc="-15" dirty="0">
                <a:solidFill>
                  <a:srgbClr val="0F0E0C"/>
                </a:solidFill>
              </a:rPr>
              <a:t>n</a:t>
            </a:r>
            <a:r>
              <a:rPr sz="9000" spc="210" dirty="0">
                <a:solidFill>
                  <a:srgbClr val="0F0E0C"/>
                </a:solidFill>
              </a:rPr>
              <a:t>d</a:t>
            </a:r>
            <a:r>
              <a:rPr sz="9000" spc="1045" dirty="0">
                <a:solidFill>
                  <a:srgbClr val="0F0E0C"/>
                </a:solidFill>
              </a:rPr>
              <a:t>a</a:t>
            </a:r>
            <a:r>
              <a:rPr sz="9000" spc="1875" dirty="0">
                <a:solidFill>
                  <a:srgbClr val="0F0E0C"/>
                </a:solidFill>
              </a:rPr>
              <a:t>t</a:t>
            </a:r>
            <a:r>
              <a:rPr sz="9000" spc="100" dirty="0">
                <a:solidFill>
                  <a:srgbClr val="0F0E0C"/>
                </a:solidFill>
              </a:rPr>
              <a:t>i</a:t>
            </a:r>
            <a:r>
              <a:rPr sz="9000" spc="165" dirty="0">
                <a:solidFill>
                  <a:srgbClr val="0F0E0C"/>
                </a:solidFill>
              </a:rPr>
              <a:t>o</a:t>
            </a:r>
            <a:r>
              <a:rPr sz="9000" spc="-10" dirty="0">
                <a:solidFill>
                  <a:srgbClr val="0F0E0C"/>
                </a:solidFill>
              </a:rPr>
              <a:t>n</a:t>
            </a:r>
            <a:r>
              <a:rPr sz="9000" spc="-975" dirty="0">
                <a:solidFill>
                  <a:srgbClr val="0F0E0C"/>
                </a:solidFill>
              </a:rPr>
              <a:t> </a:t>
            </a:r>
            <a:r>
              <a:rPr sz="9000" spc="190" dirty="0">
                <a:solidFill>
                  <a:srgbClr val="0F0E0C"/>
                </a:solidFill>
              </a:rPr>
              <a:t>s</a:t>
            </a:r>
            <a:r>
              <a:rPr sz="9000" spc="505" dirty="0">
                <a:solidFill>
                  <a:srgbClr val="0F0E0C"/>
                </a:solidFill>
              </a:rPr>
              <a:t>y</a:t>
            </a:r>
            <a:r>
              <a:rPr sz="9000" spc="190" dirty="0">
                <a:solidFill>
                  <a:srgbClr val="0F0E0C"/>
                </a:solidFill>
              </a:rPr>
              <a:t>s</a:t>
            </a:r>
            <a:r>
              <a:rPr sz="9000" spc="1875" dirty="0">
                <a:solidFill>
                  <a:srgbClr val="0F0E0C"/>
                </a:solidFill>
              </a:rPr>
              <a:t>t</a:t>
            </a:r>
            <a:r>
              <a:rPr sz="9000" spc="540" dirty="0">
                <a:solidFill>
                  <a:srgbClr val="0F0E0C"/>
                </a:solidFill>
              </a:rPr>
              <a:t>e</a:t>
            </a:r>
            <a:r>
              <a:rPr sz="9000" spc="360" dirty="0">
                <a:solidFill>
                  <a:srgbClr val="0F0E0C"/>
                </a:solidFill>
              </a:rPr>
              <a:t>m</a:t>
            </a:r>
            <a:r>
              <a:rPr sz="9000" spc="-390" dirty="0">
                <a:solidFill>
                  <a:srgbClr val="0F0E0C"/>
                </a:solidFill>
              </a:rPr>
              <a:t>:</a:t>
            </a:r>
            <a:endParaRPr sz="9000"/>
          </a:p>
        </p:txBody>
      </p:sp>
      <p:sp>
        <p:nvSpPr>
          <p:cNvPr id="6" name="object 6"/>
          <p:cNvSpPr txBox="1"/>
          <p:nvPr/>
        </p:nvSpPr>
        <p:spPr>
          <a:xfrm>
            <a:off x="706442" y="4082059"/>
            <a:ext cx="10473690" cy="547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37540" indent="173990">
              <a:lnSpc>
                <a:spcPct val="116100"/>
              </a:lnSpc>
              <a:spcBef>
                <a:spcPts val="100"/>
              </a:spcBef>
            </a:pPr>
            <a:r>
              <a:rPr sz="2800" b="1" spc="20" dirty="0">
                <a:solidFill>
                  <a:srgbClr val="0F0E0C"/>
                </a:solidFill>
                <a:latin typeface="Arial"/>
                <a:cs typeface="Arial"/>
              </a:rPr>
              <a:t>Personalization: </a:t>
            </a:r>
            <a:r>
              <a:rPr sz="2800" spc="5" dirty="0">
                <a:solidFill>
                  <a:srgbClr val="0F0E0C"/>
                </a:solidFill>
                <a:latin typeface="Verdana"/>
                <a:cs typeface="Verdana"/>
              </a:rPr>
              <a:t>Movie </a:t>
            </a:r>
            <a:r>
              <a:rPr sz="2800" spc="-35" dirty="0">
                <a:solidFill>
                  <a:srgbClr val="0F0E0C"/>
                </a:solidFill>
                <a:latin typeface="Verdana"/>
                <a:cs typeface="Verdana"/>
              </a:rPr>
              <a:t>recommendation </a:t>
            </a:r>
            <a:r>
              <a:rPr sz="2800" spc="-70" dirty="0">
                <a:solidFill>
                  <a:srgbClr val="0F0E0C"/>
                </a:solidFill>
                <a:latin typeface="Verdana"/>
                <a:cs typeface="Verdana"/>
              </a:rPr>
              <a:t>systems </a:t>
            </a:r>
            <a:r>
              <a:rPr sz="2800" spc="-25" dirty="0">
                <a:solidFill>
                  <a:srgbClr val="0F0E0C"/>
                </a:solidFill>
                <a:latin typeface="Verdana"/>
                <a:cs typeface="Verdana"/>
              </a:rPr>
              <a:t>can </a:t>
            </a:r>
            <a:r>
              <a:rPr sz="2800" spc="-20" dirty="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sz="2800" spc="-95" dirty="0">
                <a:solidFill>
                  <a:srgbClr val="0F0E0C"/>
                </a:solidFill>
                <a:latin typeface="Verdana"/>
                <a:cs typeface="Verdana"/>
              </a:rPr>
              <a:t>suggest </a:t>
            </a:r>
            <a:r>
              <a:rPr sz="2800" spc="-60" dirty="0">
                <a:solidFill>
                  <a:srgbClr val="0F0E0C"/>
                </a:solidFill>
                <a:latin typeface="Verdana"/>
                <a:cs typeface="Verdana"/>
              </a:rPr>
              <a:t>movies </a:t>
            </a:r>
            <a:r>
              <a:rPr sz="2800" spc="-10" dirty="0">
                <a:solidFill>
                  <a:srgbClr val="0F0E0C"/>
                </a:solidFill>
                <a:latin typeface="Verdana"/>
                <a:cs typeface="Verdana"/>
              </a:rPr>
              <a:t>tailored </a:t>
            </a:r>
            <a:r>
              <a:rPr sz="2800" spc="35" dirty="0">
                <a:solidFill>
                  <a:srgbClr val="0F0E0C"/>
                </a:solidFill>
                <a:latin typeface="Verdana"/>
                <a:cs typeface="Verdana"/>
              </a:rPr>
              <a:t>to </a:t>
            </a:r>
            <a:r>
              <a:rPr sz="2800" spc="-25" dirty="0">
                <a:solidFill>
                  <a:srgbClr val="0F0E0C"/>
                </a:solidFill>
                <a:latin typeface="Verdana"/>
                <a:cs typeface="Verdana"/>
              </a:rPr>
              <a:t>the </a:t>
            </a:r>
            <a:r>
              <a:rPr sz="2800" spc="-65" dirty="0">
                <a:solidFill>
                  <a:srgbClr val="0F0E0C"/>
                </a:solidFill>
                <a:latin typeface="Verdana"/>
                <a:cs typeface="Verdana"/>
              </a:rPr>
              <a:t>user's </a:t>
            </a:r>
            <a:r>
              <a:rPr sz="2800" spc="-35" dirty="0">
                <a:solidFill>
                  <a:srgbClr val="0F0E0C"/>
                </a:solidFill>
                <a:latin typeface="Verdana"/>
                <a:cs typeface="Verdana"/>
              </a:rPr>
              <a:t>interests </a:t>
            </a:r>
            <a:r>
              <a:rPr sz="2800" spc="-40" dirty="0">
                <a:solidFill>
                  <a:srgbClr val="0F0E0C"/>
                </a:solidFill>
                <a:latin typeface="Verdana"/>
                <a:cs typeface="Verdana"/>
              </a:rPr>
              <a:t>and </a:t>
            </a:r>
            <a:r>
              <a:rPr sz="2800" spc="-35" dirty="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sz="2800" spc="-45" dirty="0">
                <a:solidFill>
                  <a:srgbClr val="0F0E0C"/>
                </a:solidFill>
                <a:latin typeface="Verdana"/>
                <a:cs typeface="Verdana"/>
              </a:rPr>
              <a:t>preferences,</a:t>
            </a:r>
            <a:r>
              <a:rPr sz="2800" spc="-290" dirty="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sz="2800" spc="-25" dirty="0">
                <a:solidFill>
                  <a:srgbClr val="0F0E0C"/>
                </a:solidFill>
                <a:latin typeface="Verdana"/>
                <a:cs typeface="Verdana"/>
              </a:rPr>
              <a:t>which</a:t>
            </a:r>
            <a:r>
              <a:rPr sz="2800" spc="-290" dirty="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sz="2800" spc="-25" dirty="0">
                <a:solidFill>
                  <a:srgbClr val="0F0E0C"/>
                </a:solidFill>
                <a:latin typeface="Verdana"/>
                <a:cs typeface="Verdana"/>
              </a:rPr>
              <a:t>can</a:t>
            </a:r>
            <a:r>
              <a:rPr sz="2800" spc="-290" dirty="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sz="2800" spc="-45" dirty="0">
                <a:solidFill>
                  <a:srgbClr val="0F0E0C"/>
                </a:solidFill>
                <a:latin typeface="Verdana"/>
                <a:cs typeface="Verdana"/>
              </a:rPr>
              <a:t>enhance</a:t>
            </a:r>
            <a:r>
              <a:rPr sz="2800" spc="-290" dirty="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sz="2800" spc="-25" dirty="0">
                <a:solidFill>
                  <a:srgbClr val="0F0E0C"/>
                </a:solidFill>
                <a:latin typeface="Verdana"/>
                <a:cs typeface="Verdana"/>
              </a:rPr>
              <a:t>the</a:t>
            </a:r>
            <a:r>
              <a:rPr sz="2800" spc="-290" dirty="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sz="2800" spc="-65" dirty="0">
                <a:solidFill>
                  <a:srgbClr val="0F0E0C"/>
                </a:solidFill>
                <a:latin typeface="Verdana"/>
                <a:cs typeface="Verdana"/>
              </a:rPr>
              <a:t>user's</a:t>
            </a:r>
            <a:r>
              <a:rPr sz="2800" spc="-285" dirty="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sz="2800" spc="-25" dirty="0">
                <a:solidFill>
                  <a:srgbClr val="0F0E0C"/>
                </a:solidFill>
                <a:latin typeface="Verdana"/>
                <a:cs typeface="Verdana"/>
              </a:rPr>
              <a:t>overall</a:t>
            </a:r>
            <a:r>
              <a:rPr sz="2800" spc="-290" dirty="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sz="2800" spc="-85" dirty="0">
                <a:solidFill>
                  <a:srgbClr val="0F0E0C"/>
                </a:solidFill>
                <a:latin typeface="Verdana"/>
                <a:cs typeface="Verdana"/>
              </a:rPr>
              <a:t>movie- </a:t>
            </a:r>
            <a:r>
              <a:rPr sz="2800" spc="-969" dirty="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sz="2800" spc="-100" dirty="0">
                <a:solidFill>
                  <a:srgbClr val="0F0E0C"/>
                </a:solidFill>
                <a:latin typeface="Verdana"/>
                <a:cs typeface="Verdana"/>
              </a:rPr>
              <a:t>w</a:t>
            </a:r>
            <a:r>
              <a:rPr sz="2800" spc="-130" dirty="0">
                <a:solidFill>
                  <a:srgbClr val="0F0E0C"/>
                </a:solidFill>
                <a:latin typeface="Verdana"/>
                <a:cs typeface="Verdana"/>
              </a:rPr>
              <a:t>a</a:t>
            </a:r>
            <a:r>
              <a:rPr sz="2800" spc="40" dirty="0">
                <a:solidFill>
                  <a:srgbClr val="0F0E0C"/>
                </a:solidFill>
                <a:latin typeface="Verdana"/>
                <a:cs typeface="Verdana"/>
              </a:rPr>
              <a:t>t</a:t>
            </a:r>
            <a:r>
              <a:rPr sz="2800" spc="90" dirty="0">
                <a:solidFill>
                  <a:srgbClr val="0F0E0C"/>
                </a:solidFill>
                <a:latin typeface="Verdana"/>
                <a:cs typeface="Verdana"/>
              </a:rPr>
              <a:t>c</a:t>
            </a:r>
            <a:r>
              <a:rPr sz="2800" spc="-45" dirty="0">
                <a:solidFill>
                  <a:srgbClr val="0F0E0C"/>
                </a:solidFill>
                <a:latin typeface="Verdana"/>
                <a:cs typeface="Verdana"/>
              </a:rPr>
              <a:t>h</a:t>
            </a:r>
            <a:r>
              <a:rPr sz="2800" spc="-25" dirty="0">
                <a:solidFill>
                  <a:srgbClr val="0F0E0C"/>
                </a:solidFill>
                <a:latin typeface="Verdana"/>
                <a:cs typeface="Verdana"/>
              </a:rPr>
              <a:t>i</a:t>
            </a:r>
            <a:r>
              <a:rPr sz="2800" spc="-45" dirty="0">
                <a:solidFill>
                  <a:srgbClr val="0F0E0C"/>
                </a:solidFill>
                <a:latin typeface="Verdana"/>
                <a:cs typeface="Verdana"/>
              </a:rPr>
              <a:t>n</a:t>
            </a:r>
            <a:r>
              <a:rPr sz="2800" spc="-200" dirty="0">
                <a:solidFill>
                  <a:srgbClr val="0F0E0C"/>
                </a:solidFill>
                <a:latin typeface="Verdana"/>
                <a:cs typeface="Verdana"/>
              </a:rPr>
              <a:t>g</a:t>
            </a:r>
            <a:r>
              <a:rPr sz="2800" spc="-300" dirty="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sz="2800" spc="-70" dirty="0">
                <a:solidFill>
                  <a:srgbClr val="0F0E0C"/>
                </a:solidFill>
                <a:latin typeface="Verdana"/>
                <a:cs typeface="Verdana"/>
              </a:rPr>
              <a:t>e</a:t>
            </a:r>
            <a:r>
              <a:rPr sz="2800" spc="-260" dirty="0">
                <a:solidFill>
                  <a:srgbClr val="0F0E0C"/>
                </a:solidFill>
                <a:latin typeface="Verdana"/>
                <a:cs typeface="Verdana"/>
              </a:rPr>
              <a:t>x</a:t>
            </a:r>
            <a:r>
              <a:rPr sz="2800" spc="45" dirty="0">
                <a:solidFill>
                  <a:srgbClr val="0F0E0C"/>
                </a:solidFill>
                <a:latin typeface="Verdana"/>
                <a:cs typeface="Verdana"/>
              </a:rPr>
              <a:t>p</a:t>
            </a:r>
            <a:r>
              <a:rPr sz="2800" spc="-70" dirty="0">
                <a:solidFill>
                  <a:srgbClr val="0F0E0C"/>
                </a:solidFill>
                <a:latin typeface="Verdana"/>
                <a:cs typeface="Verdana"/>
              </a:rPr>
              <a:t>e</a:t>
            </a:r>
            <a:r>
              <a:rPr sz="2800" spc="-40" dirty="0">
                <a:solidFill>
                  <a:srgbClr val="0F0E0C"/>
                </a:solidFill>
                <a:latin typeface="Verdana"/>
                <a:cs typeface="Verdana"/>
              </a:rPr>
              <a:t>r</a:t>
            </a:r>
            <a:r>
              <a:rPr sz="2800" spc="-25" dirty="0">
                <a:solidFill>
                  <a:srgbClr val="0F0E0C"/>
                </a:solidFill>
                <a:latin typeface="Verdana"/>
                <a:cs typeface="Verdana"/>
              </a:rPr>
              <a:t>i</a:t>
            </a:r>
            <a:r>
              <a:rPr sz="2800" spc="-70" dirty="0">
                <a:solidFill>
                  <a:srgbClr val="0F0E0C"/>
                </a:solidFill>
                <a:latin typeface="Verdana"/>
                <a:cs typeface="Verdana"/>
              </a:rPr>
              <a:t>e</a:t>
            </a:r>
            <a:r>
              <a:rPr sz="2800" spc="-45" dirty="0">
                <a:solidFill>
                  <a:srgbClr val="0F0E0C"/>
                </a:solidFill>
                <a:latin typeface="Verdana"/>
                <a:cs typeface="Verdana"/>
              </a:rPr>
              <a:t>n</a:t>
            </a:r>
            <a:r>
              <a:rPr sz="2800" spc="90" dirty="0">
                <a:solidFill>
                  <a:srgbClr val="0F0E0C"/>
                </a:solidFill>
                <a:latin typeface="Verdana"/>
                <a:cs typeface="Verdana"/>
              </a:rPr>
              <a:t>c</a:t>
            </a:r>
            <a:r>
              <a:rPr sz="2800" spc="-70" dirty="0">
                <a:solidFill>
                  <a:srgbClr val="0F0E0C"/>
                </a:solidFill>
                <a:latin typeface="Verdana"/>
                <a:cs typeface="Verdana"/>
              </a:rPr>
              <a:t>e</a:t>
            </a:r>
            <a:r>
              <a:rPr sz="2800" spc="-285" dirty="0">
                <a:solidFill>
                  <a:srgbClr val="0F0E0C"/>
                </a:solidFill>
                <a:latin typeface="Verdana"/>
                <a:cs typeface="Verdana"/>
              </a:rPr>
              <a:t>.</a:t>
            </a:r>
            <a:endParaRPr sz="2800">
              <a:latin typeface="Verdana"/>
              <a:cs typeface="Verdana"/>
            </a:endParaRPr>
          </a:p>
          <a:p>
            <a:pPr marL="12700" marR="5080" indent="173990">
              <a:lnSpc>
                <a:spcPct val="116100"/>
              </a:lnSpc>
            </a:pPr>
            <a:r>
              <a:rPr sz="2800" b="1" dirty="0">
                <a:solidFill>
                  <a:srgbClr val="0F0E0C"/>
                </a:solidFill>
                <a:latin typeface="Arial"/>
                <a:cs typeface="Arial"/>
              </a:rPr>
              <a:t>Time-saving: </a:t>
            </a:r>
            <a:r>
              <a:rPr sz="2800" spc="-45" dirty="0">
                <a:solidFill>
                  <a:srgbClr val="0F0E0C"/>
                </a:solidFill>
                <a:latin typeface="Verdana"/>
                <a:cs typeface="Verdana"/>
              </a:rPr>
              <a:t>With </a:t>
            </a:r>
            <a:r>
              <a:rPr sz="2800" spc="-25" dirty="0">
                <a:solidFill>
                  <a:srgbClr val="0F0E0C"/>
                </a:solidFill>
                <a:latin typeface="Verdana"/>
                <a:cs typeface="Verdana"/>
              </a:rPr>
              <a:t>the </a:t>
            </a:r>
            <a:r>
              <a:rPr sz="2800" spc="-55" dirty="0">
                <a:solidFill>
                  <a:srgbClr val="0F0E0C"/>
                </a:solidFill>
                <a:latin typeface="Verdana"/>
                <a:cs typeface="Verdana"/>
              </a:rPr>
              <a:t>sheer number </a:t>
            </a:r>
            <a:r>
              <a:rPr sz="2800" spc="55" dirty="0">
                <a:solidFill>
                  <a:srgbClr val="0F0E0C"/>
                </a:solidFill>
                <a:latin typeface="Verdana"/>
                <a:cs typeface="Verdana"/>
              </a:rPr>
              <a:t>of </a:t>
            </a:r>
            <a:r>
              <a:rPr sz="2800" spc="-60" dirty="0">
                <a:solidFill>
                  <a:srgbClr val="0F0E0C"/>
                </a:solidFill>
                <a:latin typeface="Verdana"/>
                <a:cs typeface="Verdana"/>
              </a:rPr>
              <a:t>movies </a:t>
            </a:r>
            <a:r>
              <a:rPr sz="2800" spc="-70" dirty="0">
                <a:solidFill>
                  <a:srgbClr val="0F0E0C"/>
                </a:solidFill>
                <a:latin typeface="Verdana"/>
                <a:cs typeface="Verdana"/>
              </a:rPr>
              <a:t>available, </a:t>
            </a:r>
            <a:r>
              <a:rPr sz="2800" spc="10" dirty="0">
                <a:solidFill>
                  <a:srgbClr val="0F0E0C"/>
                </a:solidFill>
                <a:latin typeface="Verdana"/>
                <a:cs typeface="Verdana"/>
              </a:rPr>
              <a:t>it </a:t>
            </a:r>
            <a:r>
              <a:rPr sz="2800" spc="-969" dirty="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sz="2800" spc="90" dirty="0">
                <a:solidFill>
                  <a:srgbClr val="0F0E0C"/>
                </a:solidFill>
                <a:latin typeface="Verdana"/>
                <a:cs typeface="Verdana"/>
              </a:rPr>
              <a:t>c</a:t>
            </a:r>
            <a:r>
              <a:rPr sz="2800" spc="-130" dirty="0">
                <a:solidFill>
                  <a:srgbClr val="0F0E0C"/>
                </a:solidFill>
                <a:latin typeface="Verdana"/>
                <a:cs typeface="Verdana"/>
              </a:rPr>
              <a:t>a</a:t>
            </a:r>
            <a:r>
              <a:rPr sz="2800" spc="-40" dirty="0">
                <a:solidFill>
                  <a:srgbClr val="0F0E0C"/>
                </a:solidFill>
                <a:latin typeface="Verdana"/>
                <a:cs typeface="Verdana"/>
              </a:rPr>
              <a:t>n</a:t>
            </a:r>
            <a:r>
              <a:rPr sz="2800" spc="-300" dirty="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sz="2800" spc="45" dirty="0">
                <a:solidFill>
                  <a:srgbClr val="0F0E0C"/>
                </a:solidFill>
                <a:latin typeface="Verdana"/>
                <a:cs typeface="Verdana"/>
              </a:rPr>
              <a:t>b</a:t>
            </a:r>
            <a:r>
              <a:rPr sz="2800" spc="-65" dirty="0">
                <a:solidFill>
                  <a:srgbClr val="0F0E0C"/>
                </a:solidFill>
                <a:latin typeface="Verdana"/>
                <a:cs typeface="Verdana"/>
              </a:rPr>
              <a:t>e</a:t>
            </a:r>
            <a:r>
              <a:rPr sz="2800" spc="-300" dirty="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sz="2800" spc="40" dirty="0">
                <a:solidFill>
                  <a:srgbClr val="0F0E0C"/>
                </a:solidFill>
                <a:latin typeface="Verdana"/>
                <a:cs typeface="Verdana"/>
              </a:rPr>
              <a:t>t</a:t>
            </a:r>
            <a:r>
              <a:rPr sz="2800" spc="-25" dirty="0">
                <a:solidFill>
                  <a:srgbClr val="0F0E0C"/>
                </a:solidFill>
                <a:latin typeface="Verdana"/>
                <a:cs typeface="Verdana"/>
              </a:rPr>
              <a:t>i</a:t>
            </a:r>
            <a:r>
              <a:rPr sz="2800" spc="-160" dirty="0">
                <a:solidFill>
                  <a:srgbClr val="0F0E0C"/>
                </a:solidFill>
                <a:latin typeface="Verdana"/>
                <a:cs typeface="Verdana"/>
              </a:rPr>
              <a:t>m</a:t>
            </a:r>
            <a:r>
              <a:rPr sz="2800" spc="-70" dirty="0">
                <a:solidFill>
                  <a:srgbClr val="0F0E0C"/>
                </a:solidFill>
                <a:latin typeface="Verdana"/>
                <a:cs typeface="Verdana"/>
              </a:rPr>
              <a:t>e</a:t>
            </a:r>
            <a:r>
              <a:rPr sz="2800" spc="-220" dirty="0">
                <a:solidFill>
                  <a:srgbClr val="0F0E0C"/>
                </a:solidFill>
                <a:latin typeface="Verdana"/>
                <a:cs typeface="Verdana"/>
              </a:rPr>
              <a:t>-</a:t>
            </a:r>
            <a:r>
              <a:rPr sz="2800" spc="90" dirty="0">
                <a:solidFill>
                  <a:srgbClr val="0F0E0C"/>
                </a:solidFill>
                <a:latin typeface="Verdana"/>
                <a:cs typeface="Verdana"/>
              </a:rPr>
              <a:t>c</a:t>
            </a:r>
            <a:r>
              <a:rPr sz="2800" spc="25" dirty="0">
                <a:solidFill>
                  <a:srgbClr val="0F0E0C"/>
                </a:solidFill>
                <a:latin typeface="Verdana"/>
                <a:cs typeface="Verdana"/>
              </a:rPr>
              <a:t>o</a:t>
            </a:r>
            <a:r>
              <a:rPr sz="2800" spc="-45" dirty="0">
                <a:solidFill>
                  <a:srgbClr val="0F0E0C"/>
                </a:solidFill>
                <a:latin typeface="Verdana"/>
                <a:cs typeface="Verdana"/>
              </a:rPr>
              <a:t>n</a:t>
            </a:r>
            <a:r>
              <a:rPr sz="2800" spc="-70" dirty="0">
                <a:solidFill>
                  <a:srgbClr val="0F0E0C"/>
                </a:solidFill>
                <a:latin typeface="Verdana"/>
                <a:cs typeface="Verdana"/>
              </a:rPr>
              <a:t>s</a:t>
            </a:r>
            <a:r>
              <a:rPr sz="2800" spc="-65" dirty="0">
                <a:solidFill>
                  <a:srgbClr val="0F0E0C"/>
                </a:solidFill>
                <a:latin typeface="Verdana"/>
                <a:cs typeface="Verdana"/>
              </a:rPr>
              <a:t>u</a:t>
            </a:r>
            <a:r>
              <a:rPr sz="2800" spc="-160" dirty="0">
                <a:solidFill>
                  <a:srgbClr val="0F0E0C"/>
                </a:solidFill>
                <a:latin typeface="Verdana"/>
                <a:cs typeface="Verdana"/>
              </a:rPr>
              <a:t>m</a:t>
            </a:r>
            <a:r>
              <a:rPr sz="2800" spc="-25" dirty="0">
                <a:solidFill>
                  <a:srgbClr val="0F0E0C"/>
                </a:solidFill>
                <a:latin typeface="Verdana"/>
                <a:cs typeface="Verdana"/>
              </a:rPr>
              <a:t>i</a:t>
            </a:r>
            <a:r>
              <a:rPr sz="2800" spc="-45" dirty="0">
                <a:solidFill>
                  <a:srgbClr val="0F0E0C"/>
                </a:solidFill>
                <a:latin typeface="Verdana"/>
                <a:cs typeface="Verdana"/>
              </a:rPr>
              <a:t>n</a:t>
            </a:r>
            <a:r>
              <a:rPr sz="2800" spc="-200" dirty="0">
                <a:solidFill>
                  <a:srgbClr val="0F0E0C"/>
                </a:solidFill>
                <a:latin typeface="Verdana"/>
                <a:cs typeface="Verdana"/>
              </a:rPr>
              <a:t>g</a:t>
            </a:r>
            <a:r>
              <a:rPr sz="2800" spc="-300" dirty="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sz="2800" spc="40" dirty="0">
                <a:solidFill>
                  <a:srgbClr val="0F0E0C"/>
                </a:solidFill>
                <a:latin typeface="Verdana"/>
                <a:cs typeface="Verdana"/>
              </a:rPr>
              <a:t>t</a:t>
            </a:r>
            <a:r>
              <a:rPr sz="2800" spc="30" dirty="0">
                <a:solidFill>
                  <a:srgbClr val="0F0E0C"/>
                </a:solidFill>
                <a:latin typeface="Verdana"/>
                <a:cs typeface="Verdana"/>
              </a:rPr>
              <a:t>o</a:t>
            </a:r>
            <a:r>
              <a:rPr sz="2800" spc="-300" dirty="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sz="2800" spc="45" dirty="0">
                <a:solidFill>
                  <a:srgbClr val="0F0E0C"/>
                </a:solidFill>
                <a:latin typeface="Verdana"/>
                <a:cs typeface="Verdana"/>
              </a:rPr>
              <a:t>b</a:t>
            </a:r>
            <a:r>
              <a:rPr sz="2800" spc="-40" dirty="0">
                <a:solidFill>
                  <a:srgbClr val="0F0E0C"/>
                </a:solidFill>
                <a:latin typeface="Verdana"/>
                <a:cs typeface="Verdana"/>
              </a:rPr>
              <a:t>r</a:t>
            </a:r>
            <a:r>
              <a:rPr sz="2800" spc="25" dirty="0">
                <a:solidFill>
                  <a:srgbClr val="0F0E0C"/>
                </a:solidFill>
                <a:latin typeface="Verdana"/>
                <a:cs typeface="Verdana"/>
              </a:rPr>
              <a:t>o</a:t>
            </a:r>
            <a:r>
              <a:rPr sz="2800" spc="-100" dirty="0">
                <a:solidFill>
                  <a:srgbClr val="0F0E0C"/>
                </a:solidFill>
                <a:latin typeface="Verdana"/>
                <a:cs typeface="Verdana"/>
              </a:rPr>
              <a:t>w</a:t>
            </a:r>
            <a:r>
              <a:rPr sz="2800" spc="-70" dirty="0">
                <a:solidFill>
                  <a:srgbClr val="0F0E0C"/>
                </a:solidFill>
                <a:latin typeface="Verdana"/>
                <a:cs typeface="Verdana"/>
              </a:rPr>
              <a:t>s</a:t>
            </a:r>
            <a:r>
              <a:rPr sz="2800" spc="-65" dirty="0">
                <a:solidFill>
                  <a:srgbClr val="0F0E0C"/>
                </a:solidFill>
                <a:latin typeface="Verdana"/>
                <a:cs typeface="Verdana"/>
              </a:rPr>
              <a:t>e</a:t>
            </a:r>
            <a:r>
              <a:rPr sz="2800" spc="-300" dirty="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sz="2800" spc="40" dirty="0">
                <a:solidFill>
                  <a:srgbClr val="0F0E0C"/>
                </a:solidFill>
                <a:latin typeface="Verdana"/>
                <a:cs typeface="Verdana"/>
              </a:rPr>
              <a:t>t</a:t>
            </a:r>
            <a:r>
              <a:rPr sz="2800" spc="-45" dirty="0">
                <a:solidFill>
                  <a:srgbClr val="0F0E0C"/>
                </a:solidFill>
                <a:latin typeface="Verdana"/>
                <a:cs typeface="Verdana"/>
              </a:rPr>
              <a:t>h</a:t>
            </a:r>
            <a:r>
              <a:rPr sz="2800" spc="-40" dirty="0">
                <a:solidFill>
                  <a:srgbClr val="0F0E0C"/>
                </a:solidFill>
                <a:latin typeface="Verdana"/>
                <a:cs typeface="Verdana"/>
              </a:rPr>
              <a:t>r</a:t>
            </a:r>
            <a:r>
              <a:rPr sz="2800" spc="25" dirty="0">
                <a:solidFill>
                  <a:srgbClr val="0F0E0C"/>
                </a:solidFill>
                <a:latin typeface="Verdana"/>
                <a:cs typeface="Verdana"/>
              </a:rPr>
              <a:t>o</a:t>
            </a:r>
            <a:r>
              <a:rPr sz="2800" spc="-65" dirty="0">
                <a:solidFill>
                  <a:srgbClr val="0F0E0C"/>
                </a:solidFill>
                <a:latin typeface="Verdana"/>
                <a:cs typeface="Verdana"/>
              </a:rPr>
              <a:t>u</a:t>
            </a:r>
            <a:r>
              <a:rPr sz="2800" spc="-204" dirty="0">
                <a:solidFill>
                  <a:srgbClr val="0F0E0C"/>
                </a:solidFill>
                <a:latin typeface="Verdana"/>
                <a:cs typeface="Verdana"/>
              </a:rPr>
              <a:t>g</a:t>
            </a:r>
            <a:r>
              <a:rPr sz="2800" spc="-40" dirty="0">
                <a:solidFill>
                  <a:srgbClr val="0F0E0C"/>
                </a:solidFill>
                <a:latin typeface="Verdana"/>
                <a:cs typeface="Verdana"/>
              </a:rPr>
              <a:t>h</a:t>
            </a:r>
            <a:r>
              <a:rPr sz="2800" spc="-300" dirty="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sz="2800" spc="-130" dirty="0">
                <a:solidFill>
                  <a:srgbClr val="0F0E0C"/>
                </a:solidFill>
                <a:latin typeface="Verdana"/>
                <a:cs typeface="Verdana"/>
              </a:rPr>
              <a:t>a</a:t>
            </a:r>
            <a:r>
              <a:rPr sz="2800" spc="50" dirty="0">
                <a:solidFill>
                  <a:srgbClr val="0F0E0C"/>
                </a:solidFill>
                <a:latin typeface="Verdana"/>
                <a:cs typeface="Verdana"/>
              </a:rPr>
              <a:t>ll</a:t>
            </a:r>
            <a:r>
              <a:rPr sz="2800" spc="-300" dirty="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sz="2800" spc="25" dirty="0">
                <a:solidFill>
                  <a:srgbClr val="0F0E0C"/>
                </a:solidFill>
                <a:latin typeface="Verdana"/>
                <a:cs typeface="Verdana"/>
              </a:rPr>
              <a:t>o</a:t>
            </a:r>
            <a:r>
              <a:rPr sz="2800" spc="90" dirty="0">
                <a:solidFill>
                  <a:srgbClr val="0F0E0C"/>
                </a:solidFill>
                <a:latin typeface="Verdana"/>
                <a:cs typeface="Verdana"/>
              </a:rPr>
              <a:t>f</a:t>
            </a:r>
            <a:r>
              <a:rPr sz="2800" spc="-300" dirty="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sz="2800" spc="40" dirty="0">
                <a:solidFill>
                  <a:srgbClr val="0F0E0C"/>
                </a:solidFill>
                <a:latin typeface="Verdana"/>
                <a:cs typeface="Verdana"/>
              </a:rPr>
              <a:t>t</a:t>
            </a:r>
            <a:r>
              <a:rPr sz="2800" spc="-45" dirty="0">
                <a:solidFill>
                  <a:srgbClr val="0F0E0C"/>
                </a:solidFill>
                <a:latin typeface="Verdana"/>
                <a:cs typeface="Verdana"/>
              </a:rPr>
              <a:t>h</a:t>
            </a:r>
            <a:r>
              <a:rPr sz="2800" spc="-70" dirty="0">
                <a:solidFill>
                  <a:srgbClr val="0F0E0C"/>
                </a:solidFill>
                <a:latin typeface="Verdana"/>
                <a:cs typeface="Verdana"/>
              </a:rPr>
              <a:t>e</a:t>
            </a:r>
            <a:r>
              <a:rPr sz="2800" spc="-160" dirty="0">
                <a:solidFill>
                  <a:srgbClr val="0F0E0C"/>
                </a:solidFill>
                <a:latin typeface="Verdana"/>
                <a:cs typeface="Verdana"/>
              </a:rPr>
              <a:t>m</a:t>
            </a:r>
            <a:r>
              <a:rPr sz="2800" spc="-285" dirty="0">
                <a:solidFill>
                  <a:srgbClr val="0F0E0C"/>
                </a:solidFill>
                <a:latin typeface="Verdana"/>
                <a:cs typeface="Verdana"/>
              </a:rPr>
              <a:t>.</a:t>
            </a:r>
            <a:r>
              <a:rPr sz="2800" spc="-300" dirty="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sz="2800" spc="-25" dirty="0">
                <a:solidFill>
                  <a:srgbClr val="0F0E0C"/>
                </a:solidFill>
                <a:latin typeface="Verdana"/>
                <a:cs typeface="Verdana"/>
              </a:rPr>
              <a:t>A  </a:t>
            </a:r>
            <a:r>
              <a:rPr sz="2800" spc="-40" dirty="0">
                <a:solidFill>
                  <a:srgbClr val="0F0E0C"/>
                </a:solidFill>
                <a:latin typeface="Verdana"/>
                <a:cs typeface="Verdana"/>
              </a:rPr>
              <a:t>r</a:t>
            </a:r>
            <a:r>
              <a:rPr sz="2800" spc="-70" dirty="0">
                <a:solidFill>
                  <a:srgbClr val="0F0E0C"/>
                </a:solidFill>
                <a:latin typeface="Verdana"/>
                <a:cs typeface="Verdana"/>
              </a:rPr>
              <a:t>e</a:t>
            </a:r>
            <a:r>
              <a:rPr sz="2800" spc="90" dirty="0">
                <a:solidFill>
                  <a:srgbClr val="0F0E0C"/>
                </a:solidFill>
                <a:latin typeface="Verdana"/>
                <a:cs typeface="Verdana"/>
              </a:rPr>
              <a:t>c</a:t>
            </a:r>
            <a:r>
              <a:rPr sz="2800" spc="25" dirty="0">
                <a:solidFill>
                  <a:srgbClr val="0F0E0C"/>
                </a:solidFill>
                <a:latin typeface="Verdana"/>
                <a:cs typeface="Verdana"/>
              </a:rPr>
              <a:t>o</a:t>
            </a:r>
            <a:r>
              <a:rPr sz="2800" spc="-160" dirty="0">
                <a:solidFill>
                  <a:srgbClr val="0F0E0C"/>
                </a:solidFill>
                <a:latin typeface="Verdana"/>
                <a:cs typeface="Verdana"/>
              </a:rPr>
              <a:t>mm</a:t>
            </a:r>
            <a:r>
              <a:rPr sz="2800" spc="-70" dirty="0">
                <a:solidFill>
                  <a:srgbClr val="0F0E0C"/>
                </a:solidFill>
                <a:latin typeface="Verdana"/>
                <a:cs typeface="Verdana"/>
              </a:rPr>
              <a:t>e</a:t>
            </a:r>
            <a:r>
              <a:rPr sz="2800" spc="-45" dirty="0">
                <a:solidFill>
                  <a:srgbClr val="0F0E0C"/>
                </a:solidFill>
                <a:latin typeface="Verdana"/>
                <a:cs typeface="Verdana"/>
              </a:rPr>
              <a:t>n</a:t>
            </a:r>
            <a:r>
              <a:rPr sz="2800" spc="50" dirty="0">
                <a:solidFill>
                  <a:srgbClr val="0F0E0C"/>
                </a:solidFill>
                <a:latin typeface="Verdana"/>
                <a:cs typeface="Verdana"/>
              </a:rPr>
              <a:t>d</a:t>
            </a:r>
            <a:r>
              <a:rPr sz="2800" spc="-130" dirty="0">
                <a:solidFill>
                  <a:srgbClr val="0F0E0C"/>
                </a:solidFill>
                <a:latin typeface="Verdana"/>
                <a:cs typeface="Verdana"/>
              </a:rPr>
              <a:t>a</a:t>
            </a:r>
            <a:r>
              <a:rPr sz="2800" spc="40" dirty="0">
                <a:solidFill>
                  <a:srgbClr val="0F0E0C"/>
                </a:solidFill>
                <a:latin typeface="Verdana"/>
                <a:cs typeface="Verdana"/>
              </a:rPr>
              <a:t>t</a:t>
            </a:r>
            <a:r>
              <a:rPr sz="2800" spc="-25" dirty="0">
                <a:solidFill>
                  <a:srgbClr val="0F0E0C"/>
                </a:solidFill>
                <a:latin typeface="Verdana"/>
                <a:cs typeface="Verdana"/>
              </a:rPr>
              <a:t>i</a:t>
            </a:r>
            <a:r>
              <a:rPr sz="2800" spc="25" dirty="0">
                <a:solidFill>
                  <a:srgbClr val="0F0E0C"/>
                </a:solidFill>
                <a:latin typeface="Verdana"/>
                <a:cs typeface="Verdana"/>
              </a:rPr>
              <a:t>o</a:t>
            </a:r>
            <a:r>
              <a:rPr sz="2800" spc="-40" dirty="0">
                <a:solidFill>
                  <a:srgbClr val="0F0E0C"/>
                </a:solidFill>
                <a:latin typeface="Verdana"/>
                <a:cs typeface="Verdana"/>
              </a:rPr>
              <a:t>n</a:t>
            </a:r>
            <a:r>
              <a:rPr sz="2800" spc="-300" dirty="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sz="2800" spc="-70" dirty="0">
                <a:solidFill>
                  <a:srgbClr val="0F0E0C"/>
                </a:solidFill>
                <a:latin typeface="Verdana"/>
                <a:cs typeface="Verdana"/>
              </a:rPr>
              <a:t>s</a:t>
            </a:r>
            <a:r>
              <a:rPr sz="2800" spc="-75" dirty="0">
                <a:solidFill>
                  <a:srgbClr val="0F0E0C"/>
                </a:solidFill>
                <a:latin typeface="Verdana"/>
                <a:cs typeface="Verdana"/>
              </a:rPr>
              <a:t>y</a:t>
            </a:r>
            <a:r>
              <a:rPr sz="2800" spc="-70" dirty="0">
                <a:solidFill>
                  <a:srgbClr val="0F0E0C"/>
                </a:solidFill>
                <a:latin typeface="Verdana"/>
                <a:cs typeface="Verdana"/>
              </a:rPr>
              <a:t>s</a:t>
            </a:r>
            <a:r>
              <a:rPr sz="2800" spc="40" dirty="0">
                <a:solidFill>
                  <a:srgbClr val="0F0E0C"/>
                </a:solidFill>
                <a:latin typeface="Verdana"/>
                <a:cs typeface="Verdana"/>
              </a:rPr>
              <a:t>t</a:t>
            </a:r>
            <a:r>
              <a:rPr sz="2800" spc="-70" dirty="0">
                <a:solidFill>
                  <a:srgbClr val="0F0E0C"/>
                </a:solidFill>
                <a:latin typeface="Verdana"/>
                <a:cs typeface="Verdana"/>
              </a:rPr>
              <a:t>e</a:t>
            </a:r>
            <a:r>
              <a:rPr sz="2800" spc="-155" dirty="0">
                <a:solidFill>
                  <a:srgbClr val="0F0E0C"/>
                </a:solidFill>
                <a:latin typeface="Verdana"/>
                <a:cs typeface="Verdana"/>
              </a:rPr>
              <a:t>m</a:t>
            </a:r>
            <a:r>
              <a:rPr sz="2800" spc="-300" dirty="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sz="2800" spc="90" dirty="0">
                <a:solidFill>
                  <a:srgbClr val="0F0E0C"/>
                </a:solidFill>
                <a:latin typeface="Verdana"/>
                <a:cs typeface="Verdana"/>
              </a:rPr>
              <a:t>c</a:t>
            </a:r>
            <a:r>
              <a:rPr sz="2800" spc="-130" dirty="0">
                <a:solidFill>
                  <a:srgbClr val="0F0E0C"/>
                </a:solidFill>
                <a:latin typeface="Verdana"/>
                <a:cs typeface="Verdana"/>
              </a:rPr>
              <a:t>a</a:t>
            </a:r>
            <a:r>
              <a:rPr sz="2800" spc="-40" dirty="0">
                <a:solidFill>
                  <a:srgbClr val="0F0E0C"/>
                </a:solidFill>
                <a:latin typeface="Verdana"/>
                <a:cs typeface="Verdana"/>
              </a:rPr>
              <a:t>n</a:t>
            </a:r>
            <a:r>
              <a:rPr sz="2800" spc="-300" dirty="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sz="2800" spc="-70" dirty="0">
                <a:solidFill>
                  <a:srgbClr val="0F0E0C"/>
                </a:solidFill>
                <a:latin typeface="Verdana"/>
                <a:cs typeface="Verdana"/>
              </a:rPr>
              <a:t>s</a:t>
            </a:r>
            <a:r>
              <a:rPr sz="2800" spc="-130" dirty="0">
                <a:solidFill>
                  <a:srgbClr val="0F0E0C"/>
                </a:solidFill>
                <a:latin typeface="Verdana"/>
                <a:cs typeface="Verdana"/>
              </a:rPr>
              <a:t>a</a:t>
            </a:r>
            <a:r>
              <a:rPr sz="2800" spc="-65" dirty="0">
                <a:solidFill>
                  <a:srgbClr val="0F0E0C"/>
                </a:solidFill>
                <a:latin typeface="Verdana"/>
                <a:cs typeface="Verdana"/>
              </a:rPr>
              <a:t>ve</a:t>
            </a:r>
            <a:r>
              <a:rPr sz="2800" spc="-300" dirty="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sz="2800" spc="40" dirty="0">
                <a:solidFill>
                  <a:srgbClr val="0F0E0C"/>
                </a:solidFill>
                <a:latin typeface="Verdana"/>
                <a:cs typeface="Verdana"/>
              </a:rPr>
              <a:t>t</a:t>
            </a:r>
            <a:r>
              <a:rPr sz="2800" spc="-25" dirty="0">
                <a:solidFill>
                  <a:srgbClr val="0F0E0C"/>
                </a:solidFill>
                <a:latin typeface="Verdana"/>
                <a:cs typeface="Verdana"/>
              </a:rPr>
              <a:t>i</a:t>
            </a:r>
            <a:r>
              <a:rPr sz="2800" spc="-160" dirty="0">
                <a:solidFill>
                  <a:srgbClr val="0F0E0C"/>
                </a:solidFill>
                <a:latin typeface="Verdana"/>
                <a:cs typeface="Verdana"/>
              </a:rPr>
              <a:t>m</a:t>
            </a:r>
            <a:r>
              <a:rPr sz="2800" spc="-65" dirty="0">
                <a:solidFill>
                  <a:srgbClr val="0F0E0C"/>
                </a:solidFill>
                <a:latin typeface="Verdana"/>
                <a:cs typeface="Verdana"/>
              </a:rPr>
              <a:t>e</a:t>
            </a:r>
            <a:r>
              <a:rPr sz="2800" spc="-300" dirty="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sz="2800" spc="45" dirty="0">
                <a:solidFill>
                  <a:srgbClr val="0F0E0C"/>
                </a:solidFill>
                <a:latin typeface="Verdana"/>
                <a:cs typeface="Verdana"/>
              </a:rPr>
              <a:t>b</a:t>
            </a:r>
            <a:r>
              <a:rPr sz="2800" spc="-70" dirty="0">
                <a:solidFill>
                  <a:srgbClr val="0F0E0C"/>
                </a:solidFill>
                <a:latin typeface="Verdana"/>
                <a:cs typeface="Verdana"/>
              </a:rPr>
              <a:t>y</a:t>
            </a:r>
            <a:r>
              <a:rPr sz="2800" spc="-300" dirty="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sz="2800" spc="-70" dirty="0">
                <a:solidFill>
                  <a:srgbClr val="0F0E0C"/>
                </a:solidFill>
                <a:latin typeface="Verdana"/>
                <a:cs typeface="Verdana"/>
              </a:rPr>
              <a:t>s</a:t>
            </a:r>
            <a:r>
              <a:rPr sz="2800" spc="-65" dirty="0">
                <a:solidFill>
                  <a:srgbClr val="0F0E0C"/>
                </a:solidFill>
                <a:latin typeface="Verdana"/>
                <a:cs typeface="Verdana"/>
              </a:rPr>
              <a:t>u</a:t>
            </a:r>
            <a:r>
              <a:rPr sz="2800" spc="-204" dirty="0">
                <a:solidFill>
                  <a:srgbClr val="0F0E0C"/>
                </a:solidFill>
                <a:latin typeface="Verdana"/>
                <a:cs typeface="Verdana"/>
              </a:rPr>
              <a:t>gg</a:t>
            </a:r>
            <a:r>
              <a:rPr sz="2800" spc="-70" dirty="0">
                <a:solidFill>
                  <a:srgbClr val="0F0E0C"/>
                </a:solidFill>
                <a:latin typeface="Verdana"/>
                <a:cs typeface="Verdana"/>
              </a:rPr>
              <a:t>es</a:t>
            </a:r>
            <a:r>
              <a:rPr sz="2800" spc="40" dirty="0">
                <a:solidFill>
                  <a:srgbClr val="0F0E0C"/>
                </a:solidFill>
                <a:latin typeface="Verdana"/>
                <a:cs typeface="Verdana"/>
              </a:rPr>
              <a:t>t</a:t>
            </a:r>
            <a:r>
              <a:rPr sz="2800" spc="-25" dirty="0">
                <a:solidFill>
                  <a:srgbClr val="0F0E0C"/>
                </a:solidFill>
                <a:latin typeface="Verdana"/>
                <a:cs typeface="Verdana"/>
              </a:rPr>
              <a:t>i</a:t>
            </a:r>
            <a:r>
              <a:rPr sz="2800" spc="-45" dirty="0">
                <a:solidFill>
                  <a:srgbClr val="0F0E0C"/>
                </a:solidFill>
                <a:latin typeface="Verdana"/>
                <a:cs typeface="Verdana"/>
              </a:rPr>
              <a:t>n</a:t>
            </a:r>
            <a:r>
              <a:rPr sz="2800" spc="-200" dirty="0">
                <a:solidFill>
                  <a:srgbClr val="0F0E0C"/>
                </a:solidFill>
                <a:latin typeface="Verdana"/>
                <a:cs typeface="Verdana"/>
              </a:rPr>
              <a:t>g</a:t>
            </a:r>
            <a:r>
              <a:rPr sz="2800" spc="-300" dirty="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sz="2800" spc="-160" dirty="0">
                <a:solidFill>
                  <a:srgbClr val="0F0E0C"/>
                </a:solidFill>
                <a:latin typeface="Verdana"/>
                <a:cs typeface="Verdana"/>
              </a:rPr>
              <a:t>m</a:t>
            </a:r>
            <a:r>
              <a:rPr sz="2800" spc="25" dirty="0">
                <a:solidFill>
                  <a:srgbClr val="0F0E0C"/>
                </a:solidFill>
                <a:latin typeface="Verdana"/>
                <a:cs typeface="Verdana"/>
              </a:rPr>
              <a:t>o</a:t>
            </a:r>
            <a:r>
              <a:rPr sz="2800" spc="-65" dirty="0">
                <a:solidFill>
                  <a:srgbClr val="0F0E0C"/>
                </a:solidFill>
                <a:latin typeface="Verdana"/>
                <a:cs typeface="Verdana"/>
              </a:rPr>
              <a:t>v</a:t>
            </a:r>
            <a:r>
              <a:rPr sz="2800" spc="-25" dirty="0">
                <a:solidFill>
                  <a:srgbClr val="0F0E0C"/>
                </a:solidFill>
                <a:latin typeface="Verdana"/>
                <a:cs typeface="Verdana"/>
              </a:rPr>
              <a:t>i</a:t>
            </a:r>
            <a:r>
              <a:rPr sz="2800" spc="-70" dirty="0">
                <a:solidFill>
                  <a:srgbClr val="0F0E0C"/>
                </a:solidFill>
                <a:latin typeface="Verdana"/>
                <a:cs typeface="Verdana"/>
              </a:rPr>
              <a:t>e</a:t>
            </a:r>
            <a:r>
              <a:rPr sz="2800" spc="-55" dirty="0">
                <a:solidFill>
                  <a:srgbClr val="0F0E0C"/>
                </a:solidFill>
                <a:latin typeface="Verdana"/>
                <a:cs typeface="Verdana"/>
              </a:rPr>
              <a:t>s  </a:t>
            </a:r>
            <a:r>
              <a:rPr sz="2800" spc="40" dirty="0">
                <a:solidFill>
                  <a:srgbClr val="0F0E0C"/>
                </a:solidFill>
                <a:latin typeface="Verdana"/>
                <a:cs typeface="Verdana"/>
              </a:rPr>
              <a:t>t</a:t>
            </a:r>
            <a:r>
              <a:rPr sz="2800" spc="-45" dirty="0">
                <a:solidFill>
                  <a:srgbClr val="0F0E0C"/>
                </a:solidFill>
                <a:latin typeface="Verdana"/>
                <a:cs typeface="Verdana"/>
              </a:rPr>
              <a:t>h</a:t>
            </a:r>
            <a:r>
              <a:rPr sz="2800" spc="-130" dirty="0">
                <a:solidFill>
                  <a:srgbClr val="0F0E0C"/>
                </a:solidFill>
                <a:latin typeface="Verdana"/>
                <a:cs typeface="Verdana"/>
              </a:rPr>
              <a:t>a</a:t>
            </a:r>
            <a:r>
              <a:rPr sz="2800" spc="45" dirty="0">
                <a:solidFill>
                  <a:srgbClr val="0F0E0C"/>
                </a:solidFill>
                <a:latin typeface="Verdana"/>
                <a:cs typeface="Verdana"/>
              </a:rPr>
              <a:t>t</a:t>
            </a:r>
            <a:r>
              <a:rPr sz="2800" spc="-300" dirty="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sz="2800" spc="40" dirty="0">
                <a:solidFill>
                  <a:srgbClr val="0F0E0C"/>
                </a:solidFill>
                <a:latin typeface="Verdana"/>
                <a:cs typeface="Verdana"/>
              </a:rPr>
              <a:t>t</a:t>
            </a:r>
            <a:r>
              <a:rPr sz="2800" spc="-45" dirty="0">
                <a:solidFill>
                  <a:srgbClr val="0F0E0C"/>
                </a:solidFill>
                <a:latin typeface="Verdana"/>
                <a:cs typeface="Verdana"/>
              </a:rPr>
              <a:t>h</a:t>
            </a:r>
            <a:r>
              <a:rPr sz="2800" spc="-65" dirty="0">
                <a:solidFill>
                  <a:srgbClr val="0F0E0C"/>
                </a:solidFill>
                <a:latin typeface="Verdana"/>
                <a:cs typeface="Verdana"/>
              </a:rPr>
              <a:t>e</a:t>
            </a:r>
            <a:r>
              <a:rPr sz="2800" spc="-300" dirty="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sz="2800" spc="-65" dirty="0">
                <a:solidFill>
                  <a:srgbClr val="0F0E0C"/>
                </a:solidFill>
                <a:latin typeface="Verdana"/>
                <a:cs typeface="Verdana"/>
              </a:rPr>
              <a:t>u</a:t>
            </a:r>
            <a:r>
              <a:rPr sz="2800" spc="-70" dirty="0">
                <a:solidFill>
                  <a:srgbClr val="0F0E0C"/>
                </a:solidFill>
                <a:latin typeface="Verdana"/>
                <a:cs typeface="Verdana"/>
              </a:rPr>
              <a:t>se</a:t>
            </a:r>
            <a:r>
              <a:rPr sz="2800" spc="-35" dirty="0">
                <a:solidFill>
                  <a:srgbClr val="0F0E0C"/>
                </a:solidFill>
                <a:latin typeface="Verdana"/>
                <a:cs typeface="Verdana"/>
              </a:rPr>
              <a:t>r</a:t>
            </a:r>
            <a:r>
              <a:rPr sz="2800" spc="-300" dirty="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sz="2800" spc="-25" dirty="0">
                <a:solidFill>
                  <a:srgbClr val="0F0E0C"/>
                </a:solidFill>
                <a:latin typeface="Verdana"/>
                <a:cs typeface="Verdana"/>
              </a:rPr>
              <a:t>i</a:t>
            </a:r>
            <a:r>
              <a:rPr sz="2800" spc="-65" dirty="0">
                <a:solidFill>
                  <a:srgbClr val="0F0E0C"/>
                </a:solidFill>
                <a:latin typeface="Verdana"/>
                <a:cs typeface="Verdana"/>
              </a:rPr>
              <a:t>s</a:t>
            </a:r>
            <a:r>
              <a:rPr sz="2800" spc="-300" dirty="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sz="2800" spc="50" dirty="0">
                <a:solidFill>
                  <a:srgbClr val="0F0E0C"/>
                </a:solidFill>
                <a:latin typeface="Verdana"/>
                <a:cs typeface="Verdana"/>
              </a:rPr>
              <a:t>l</a:t>
            </a:r>
            <a:r>
              <a:rPr sz="2800" spc="-25" dirty="0">
                <a:solidFill>
                  <a:srgbClr val="0F0E0C"/>
                </a:solidFill>
                <a:latin typeface="Verdana"/>
                <a:cs typeface="Verdana"/>
              </a:rPr>
              <a:t>i</a:t>
            </a:r>
            <a:r>
              <a:rPr sz="2800" spc="-260" dirty="0">
                <a:solidFill>
                  <a:srgbClr val="0F0E0C"/>
                </a:solidFill>
                <a:latin typeface="Verdana"/>
                <a:cs typeface="Verdana"/>
              </a:rPr>
              <a:t>k</a:t>
            </a:r>
            <a:r>
              <a:rPr sz="2800" spc="-70" dirty="0">
                <a:solidFill>
                  <a:srgbClr val="0F0E0C"/>
                </a:solidFill>
                <a:latin typeface="Verdana"/>
                <a:cs typeface="Verdana"/>
              </a:rPr>
              <a:t>e</a:t>
            </a:r>
            <a:r>
              <a:rPr sz="2800" spc="50" dirty="0">
                <a:solidFill>
                  <a:srgbClr val="0F0E0C"/>
                </a:solidFill>
                <a:latin typeface="Verdana"/>
                <a:cs typeface="Verdana"/>
              </a:rPr>
              <a:t>l</a:t>
            </a:r>
            <a:r>
              <a:rPr sz="2800" spc="-70" dirty="0">
                <a:solidFill>
                  <a:srgbClr val="0F0E0C"/>
                </a:solidFill>
                <a:latin typeface="Verdana"/>
                <a:cs typeface="Verdana"/>
              </a:rPr>
              <a:t>y</a:t>
            </a:r>
            <a:r>
              <a:rPr sz="2800" spc="-300" dirty="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sz="2800" spc="40" dirty="0">
                <a:solidFill>
                  <a:srgbClr val="0F0E0C"/>
                </a:solidFill>
                <a:latin typeface="Verdana"/>
                <a:cs typeface="Verdana"/>
              </a:rPr>
              <a:t>t</a:t>
            </a:r>
            <a:r>
              <a:rPr sz="2800" spc="30" dirty="0">
                <a:solidFill>
                  <a:srgbClr val="0F0E0C"/>
                </a:solidFill>
                <a:latin typeface="Verdana"/>
                <a:cs typeface="Verdana"/>
              </a:rPr>
              <a:t>o</a:t>
            </a:r>
            <a:r>
              <a:rPr sz="2800" spc="-300" dirty="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sz="2800" spc="-70" dirty="0">
                <a:solidFill>
                  <a:srgbClr val="0F0E0C"/>
                </a:solidFill>
                <a:latin typeface="Verdana"/>
                <a:cs typeface="Verdana"/>
              </a:rPr>
              <a:t>e</a:t>
            </a:r>
            <a:r>
              <a:rPr sz="2800" spc="-45" dirty="0">
                <a:solidFill>
                  <a:srgbClr val="0F0E0C"/>
                </a:solidFill>
                <a:latin typeface="Verdana"/>
                <a:cs typeface="Verdana"/>
              </a:rPr>
              <a:t>n</a:t>
            </a:r>
            <a:r>
              <a:rPr sz="2800" spc="-220" dirty="0">
                <a:solidFill>
                  <a:srgbClr val="0F0E0C"/>
                </a:solidFill>
                <a:latin typeface="Verdana"/>
                <a:cs typeface="Verdana"/>
              </a:rPr>
              <a:t>j</a:t>
            </a:r>
            <a:r>
              <a:rPr sz="2800" spc="25" dirty="0">
                <a:solidFill>
                  <a:srgbClr val="0F0E0C"/>
                </a:solidFill>
                <a:latin typeface="Verdana"/>
                <a:cs typeface="Verdana"/>
              </a:rPr>
              <a:t>o</a:t>
            </a:r>
            <a:r>
              <a:rPr sz="2800" spc="-75" dirty="0">
                <a:solidFill>
                  <a:srgbClr val="0F0E0C"/>
                </a:solidFill>
                <a:latin typeface="Verdana"/>
                <a:cs typeface="Verdana"/>
              </a:rPr>
              <a:t>y</a:t>
            </a:r>
            <a:r>
              <a:rPr sz="2800" spc="-285" dirty="0">
                <a:solidFill>
                  <a:srgbClr val="0F0E0C"/>
                </a:solidFill>
                <a:latin typeface="Verdana"/>
                <a:cs typeface="Verdana"/>
              </a:rPr>
              <a:t>.</a:t>
            </a:r>
            <a:endParaRPr sz="2800">
              <a:latin typeface="Verdana"/>
              <a:cs typeface="Verdana"/>
            </a:endParaRPr>
          </a:p>
          <a:p>
            <a:pPr marL="12700" marR="139700" indent="260985">
              <a:lnSpc>
                <a:spcPct val="116100"/>
              </a:lnSpc>
            </a:pPr>
            <a:r>
              <a:rPr sz="2800" b="1" spc="45" dirty="0">
                <a:solidFill>
                  <a:srgbClr val="0F0E0C"/>
                </a:solidFill>
                <a:latin typeface="Arial"/>
                <a:cs typeface="Arial"/>
              </a:rPr>
              <a:t>Variety: </a:t>
            </a:r>
            <a:r>
              <a:rPr sz="2800" spc="-40" dirty="0">
                <a:solidFill>
                  <a:srgbClr val="0F0E0C"/>
                </a:solidFill>
                <a:latin typeface="Verdana"/>
                <a:cs typeface="Verdana"/>
              </a:rPr>
              <a:t>A </a:t>
            </a:r>
            <a:r>
              <a:rPr sz="2800" spc="-60" dirty="0">
                <a:solidFill>
                  <a:srgbClr val="0F0E0C"/>
                </a:solidFill>
                <a:latin typeface="Verdana"/>
                <a:cs typeface="Verdana"/>
              </a:rPr>
              <a:t>movie </a:t>
            </a:r>
            <a:r>
              <a:rPr sz="2800" spc="-35" dirty="0">
                <a:solidFill>
                  <a:srgbClr val="0F0E0C"/>
                </a:solidFill>
                <a:latin typeface="Verdana"/>
                <a:cs typeface="Verdana"/>
              </a:rPr>
              <a:t>recommendation </a:t>
            </a:r>
            <a:r>
              <a:rPr sz="2800" spc="-65" dirty="0">
                <a:solidFill>
                  <a:srgbClr val="0F0E0C"/>
                </a:solidFill>
                <a:latin typeface="Verdana"/>
                <a:cs typeface="Verdana"/>
              </a:rPr>
              <a:t>system </a:t>
            </a:r>
            <a:r>
              <a:rPr sz="2800" spc="-25" dirty="0">
                <a:solidFill>
                  <a:srgbClr val="0F0E0C"/>
                </a:solidFill>
                <a:latin typeface="Verdana"/>
                <a:cs typeface="Verdana"/>
              </a:rPr>
              <a:t>can </a:t>
            </a:r>
            <a:r>
              <a:rPr sz="2800" spc="-95" dirty="0">
                <a:solidFill>
                  <a:srgbClr val="0F0E0C"/>
                </a:solidFill>
                <a:latin typeface="Verdana"/>
                <a:cs typeface="Verdana"/>
              </a:rPr>
              <a:t>suggest </a:t>
            </a:r>
            <a:r>
              <a:rPr sz="2800" spc="-90" dirty="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sz="2800" spc="-60" dirty="0">
                <a:solidFill>
                  <a:srgbClr val="0F0E0C"/>
                </a:solidFill>
                <a:latin typeface="Verdana"/>
                <a:cs typeface="Verdana"/>
              </a:rPr>
              <a:t>movies</a:t>
            </a:r>
            <a:r>
              <a:rPr sz="2800" spc="-300" dirty="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sz="2800" spc="-15" dirty="0">
                <a:solidFill>
                  <a:srgbClr val="0F0E0C"/>
                </a:solidFill>
                <a:latin typeface="Verdana"/>
                <a:cs typeface="Verdana"/>
              </a:rPr>
              <a:t>outside</a:t>
            </a:r>
            <a:r>
              <a:rPr sz="2800" spc="-295" dirty="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sz="2800" spc="-25" dirty="0">
                <a:solidFill>
                  <a:srgbClr val="0F0E0C"/>
                </a:solidFill>
                <a:latin typeface="Verdana"/>
                <a:cs typeface="Verdana"/>
              </a:rPr>
              <a:t>the</a:t>
            </a:r>
            <a:r>
              <a:rPr sz="2800" spc="-300" dirty="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sz="2800" spc="-65" dirty="0">
                <a:solidFill>
                  <a:srgbClr val="0F0E0C"/>
                </a:solidFill>
                <a:latin typeface="Verdana"/>
                <a:cs typeface="Verdana"/>
              </a:rPr>
              <a:t>user's</a:t>
            </a:r>
            <a:r>
              <a:rPr sz="2800" spc="-295" dirty="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sz="2800" dirty="0">
                <a:solidFill>
                  <a:srgbClr val="0F0E0C"/>
                </a:solidFill>
                <a:latin typeface="Verdana"/>
                <a:cs typeface="Verdana"/>
              </a:rPr>
              <a:t>typical</a:t>
            </a:r>
            <a:r>
              <a:rPr sz="2800" spc="-300" dirty="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sz="2800" spc="-60" dirty="0">
                <a:solidFill>
                  <a:srgbClr val="0F0E0C"/>
                </a:solidFill>
                <a:latin typeface="Verdana"/>
                <a:cs typeface="Verdana"/>
              </a:rPr>
              <a:t>movie</a:t>
            </a:r>
            <a:r>
              <a:rPr sz="2800" spc="-295" dirty="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sz="2800" spc="-35" dirty="0">
                <a:solidFill>
                  <a:srgbClr val="0F0E0C"/>
                </a:solidFill>
                <a:latin typeface="Verdana"/>
                <a:cs typeface="Verdana"/>
              </a:rPr>
              <a:t>choices,</a:t>
            </a:r>
            <a:r>
              <a:rPr sz="2800" spc="-300" dirty="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sz="2800" spc="-20" dirty="0">
                <a:solidFill>
                  <a:srgbClr val="0F0E0C"/>
                </a:solidFill>
                <a:latin typeface="Verdana"/>
                <a:cs typeface="Verdana"/>
              </a:rPr>
              <a:t>introducing </a:t>
            </a:r>
            <a:r>
              <a:rPr sz="2800" spc="-965" dirty="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sz="2800" spc="40" dirty="0">
                <a:solidFill>
                  <a:srgbClr val="0F0E0C"/>
                </a:solidFill>
                <a:latin typeface="Verdana"/>
                <a:cs typeface="Verdana"/>
              </a:rPr>
              <a:t>t</a:t>
            </a:r>
            <a:r>
              <a:rPr sz="2800" spc="-45" dirty="0">
                <a:solidFill>
                  <a:srgbClr val="0F0E0C"/>
                </a:solidFill>
                <a:latin typeface="Verdana"/>
                <a:cs typeface="Verdana"/>
              </a:rPr>
              <a:t>h</a:t>
            </a:r>
            <a:r>
              <a:rPr sz="2800" spc="-70" dirty="0">
                <a:solidFill>
                  <a:srgbClr val="0F0E0C"/>
                </a:solidFill>
                <a:latin typeface="Verdana"/>
                <a:cs typeface="Verdana"/>
              </a:rPr>
              <a:t>e</a:t>
            </a:r>
            <a:r>
              <a:rPr sz="2800" spc="-155" dirty="0">
                <a:solidFill>
                  <a:srgbClr val="0F0E0C"/>
                </a:solidFill>
                <a:latin typeface="Verdana"/>
                <a:cs typeface="Verdana"/>
              </a:rPr>
              <a:t>m</a:t>
            </a:r>
            <a:r>
              <a:rPr sz="2800" spc="-300" dirty="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sz="2800" spc="40" dirty="0">
                <a:solidFill>
                  <a:srgbClr val="0F0E0C"/>
                </a:solidFill>
                <a:latin typeface="Verdana"/>
                <a:cs typeface="Verdana"/>
              </a:rPr>
              <a:t>t</a:t>
            </a:r>
            <a:r>
              <a:rPr sz="2800" spc="30" dirty="0">
                <a:solidFill>
                  <a:srgbClr val="0F0E0C"/>
                </a:solidFill>
                <a:latin typeface="Verdana"/>
                <a:cs typeface="Verdana"/>
              </a:rPr>
              <a:t>o</a:t>
            </a:r>
            <a:r>
              <a:rPr sz="2800" spc="-300" dirty="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sz="2800" spc="-45" dirty="0">
                <a:solidFill>
                  <a:srgbClr val="0F0E0C"/>
                </a:solidFill>
                <a:latin typeface="Verdana"/>
                <a:cs typeface="Verdana"/>
              </a:rPr>
              <a:t>n</a:t>
            </a:r>
            <a:r>
              <a:rPr sz="2800" spc="-70" dirty="0">
                <a:solidFill>
                  <a:srgbClr val="0F0E0C"/>
                </a:solidFill>
                <a:latin typeface="Verdana"/>
                <a:cs typeface="Verdana"/>
              </a:rPr>
              <a:t>e</a:t>
            </a:r>
            <a:r>
              <a:rPr sz="2800" spc="-95" dirty="0">
                <a:solidFill>
                  <a:srgbClr val="0F0E0C"/>
                </a:solidFill>
                <a:latin typeface="Verdana"/>
                <a:cs typeface="Verdana"/>
              </a:rPr>
              <a:t>w</a:t>
            </a:r>
            <a:r>
              <a:rPr sz="2800" spc="-300" dirty="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sz="2800" spc="-204" dirty="0">
                <a:solidFill>
                  <a:srgbClr val="0F0E0C"/>
                </a:solidFill>
                <a:latin typeface="Verdana"/>
                <a:cs typeface="Verdana"/>
              </a:rPr>
              <a:t>g</a:t>
            </a:r>
            <a:r>
              <a:rPr sz="2800" spc="-70" dirty="0">
                <a:solidFill>
                  <a:srgbClr val="0F0E0C"/>
                </a:solidFill>
                <a:latin typeface="Verdana"/>
                <a:cs typeface="Verdana"/>
              </a:rPr>
              <a:t>e</a:t>
            </a:r>
            <a:r>
              <a:rPr sz="2800" spc="-45" dirty="0">
                <a:solidFill>
                  <a:srgbClr val="0F0E0C"/>
                </a:solidFill>
                <a:latin typeface="Verdana"/>
                <a:cs typeface="Verdana"/>
              </a:rPr>
              <a:t>n</a:t>
            </a:r>
            <a:r>
              <a:rPr sz="2800" spc="-40" dirty="0">
                <a:solidFill>
                  <a:srgbClr val="0F0E0C"/>
                </a:solidFill>
                <a:latin typeface="Verdana"/>
                <a:cs typeface="Verdana"/>
              </a:rPr>
              <a:t>r</a:t>
            </a:r>
            <a:r>
              <a:rPr sz="2800" spc="-70" dirty="0">
                <a:solidFill>
                  <a:srgbClr val="0F0E0C"/>
                </a:solidFill>
                <a:latin typeface="Verdana"/>
                <a:cs typeface="Verdana"/>
              </a:rPr>
              <a:t>es</a:t>
            </a:r>
            <a:r>
              <a:rPr sz="2800" spc="-280" dirty="0">
                <a:solidFill>
                  <a:srgbClr val="0F0E0C"/>
                </a:solidFill>
                <a:latin typeface="Verdana"/>
                <a:cs typeface="Verdana"/>
              </a:rPr>
              <a:t>,</a:t>
            </a:r>
            <a:r>
              <a:rPr sz="2800" spc="-300" dirty="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sz="2800" spc="50" dirty="0">
                <a:solidFill>
                  <a:srgbClr val="0F0E0C"/>
                </a:solidFill>
                <a:latin typeface="Verdana"/>
                <a:cs typeface="Verdana"/>
              </a:rPr>
              <a:t>d</a:t>
            </a:r>
            <a:r>
              <a:rPr sz="2800" spc="-25" dirty="0">
                <a:solidFill>
                  <a:srgbClr val="0F0E0C"/>
                </a:solidFill>
                <a:latin typeface="Verdana"/>
                <a:cs typeface="Verdana"/>
              </a:rPr>
              <a:t>i</a:t>
            </a:r>
            <a:r>
              <a:rPr sz="2800" spc="-40" dirty="0">
                <a:solidFill>
                  <a:srgbClr val="0F0E0C"/>
                </a:solidFill>
                <a:latin typeface="Verdana"/>
                <a:cs typeface="Verdana"/>
              </a:rPr>
              <a:t>r</a:t>
            </a:r>
            <a:r>
              <a:rPr sz="2800" spc="-70" dirty="0">
                <a:solidFill>
                  <a:srgbClr val="0F0E0C"/>
                </a:solidFill>
                <a:latin typeface="Verdana"/>
                <a:cs typeface="Verdana"/>
              </a:rPr>
              <a:t>e</a:t>
            </a:r>
            <a:r>
              <a:rPr sz="2800" spc="90" dirty="0">
                <a:solidFill>
                  <a:srgbClr val="0F0E0C"/>
                </a:solidFill>
                <a:latin typeface="Verdana"/>
                <a:cs typeface="Verdana"/>
              </a:rPr>
              <a:t>c</a:t>
            </a:r>
            <a:r>
              <a:rPr sz="2800" spc="40" dirty="0">
                <a:solidFill>
                  <a:srgbClr val="0F0E0C"/>
                </a:solidFill>
                <a:latin typeface="Verdana"/>
                <a:cs typeface="Verdana"/>
              </a:rPr>
              <a:t>t</a:t>
            </a:r>
            <a:r>
              <a:rPr sz="2800" spc="25" dirty="0">
                <a:solidFill>
                  <a:srgbClr val="0F0E0C"/>
                </a:solidFill>
                <a:latin typeface="Verdana"/>
                <a:cs typeface="Verdana"/>
              </a:rPr>
              <a:t>o</a:t>
            </a:r>
            <a:r>
              <a:rPr sz="2800" spc="-40" dirty="0">
                <a:solidFill>
                  <a:srgbClr val="0F0E0C"/>
                </a:solidFill>
                <a:latin typeface="Verdana"/>
                <a:cs typeface="Verdana"/>
              </a:rPr>
              <a:t>r</a:t>
            </a:r>
            <a:r>
              <a:rPr sz="2800" spc="-70" dirty="0">
                <a:solidFill>
                  <a:srgbClr val="0F0E0C"/>
                </a:solidFill>
                <a:latin typeface="Verdana"/>
                <a:cs typeface="Verdana"/>
              </a:rPr>
              <a:t>s</a:t>
            </a:r>
            <a:r>
              <a:rPr sz="2800" spc="-280" dirty="0">
                <a:solidFill>
                  <a:srgbClr val="0F0E0C"/>
                </a:solidFill>
                <a:latin typeface="Verdana"/>
                <a:cs typeface="Verdana"/>
              </a:rPr>
              <a:t>,</a:t>
            </a:r>
            <a:r>
              <a:rPr sz="2800" spc="-300" dirty="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sz="2800" spc="25" dirty="0">
                <a:solidFill>
                  <a:srgbClr val="0F0E0C"/>
                </a:solidFill>
                <a:latin typeface="Verdana"/>
                <a:cs typeface="Verdana"/>
              </a:rPr>
              <a:t>o</a:t>
            </a:r>
            <a:r>
              <a:rPr sz="2800" spc="-35" dirty="0">
                <a:solidFill>
                  <a:srgbClr val="0F0E0C"/>
                </a:solidFill>
                <a:latin typeface="Verdana"/>
                <a:cs typeface="Verdana"/>
              </a:rPr>
              <a:t>r</a:t>
            </a:r>
            <a:r>
              <a:rPr sz="2800" spc="-300" dirty="0">
                <a:solidFill>
                  <a:srgbClr val="0F0E0C"/>
                </a:solidFill>
                <a:latin typeface="Verdana"/>
                <a:cs typeface="Verdana"/>
              </a:rPr>
              <a:t> </a:t>
            </a:r>
            <a:r>
              <a:rPr sz="2800" spc="-130" dirty="0">
                <a:solidFill>
                  <a:srgbClr val="0F0E0C"/>
                </a:solidFill>
                <a:latin typeface="Verdana"/>
                <a:cs typeface="Verdana"/>
              </a:rPr>
              <a:t>a</a:t>
            </a:r>
            <a:r>
              <a:rPr sz="2800" spc="90" dirty="0">
                <a:solidFill>
                  <a:srgbClr val="0F0E0C"/>
                </a:solidFill>
                <a:latin typeface="Verdana"/>
                <a:cs typeface="Verdana"/>
              </a:rPr>
              <a:t>c</a:t>
            </a:r>
            <a:r>
              <a:rPr sz="2800" spc="40" dirty="0">
                <a:solidFill>
                  <a:srgbClr val="0F0E0C"/>
                </a:solidFill>
                <a:latin typeface="Verdana"/>
                <a:cs typeface="Verdana"/>
              </a:rPr>
              <a:t>t</a:t>
            </a:r>
            <a:r>
              <a:rPr sz="2800" spc="25" dirty="0">
                <a:solidFill>
                  <a:srgbClr val="0F0E0C"/>
                </a:solidFill>
                <a:latin typeface="Verdana"/>
                <a:cs typeface="Verdana"/>
              </a:rPr>
              <a:t>o</a:t>
            </a:r>
            <a:r>
              <a:rPr sz="2800" spc="-40" dirty="0">
                <a:solidFill>
                  <a:srgbClr val="0F0E0C"/>
                </a:solidFill>
                <a:latin typeface="Verdana"/>
                <a:cs typeface="Verdana"/>
              </a:rPr>
              <a:t>r</a:t>
            </a:r>
            <a:r>
              <a:rPr sz="2800" spc="-70" dirty="0">
                <a:solidFill>
                  <a:srgbClr val="0F0E0C"/>
                </a:solidFill>
                <a:latin typeface="Verdana"/>
                <a:cs typeface="Verdana"/>
              </a:rPr>
              <a:t>s</a:t>
            </a:r>
            <a:r>
              <a:rPr sz="2800" spc="-285" dirty="0">
                <a:solidFill>
                  <a:srgbClr val="0F0E0C"/>
                </a:solidFill>
                <a:latin typeface="Verdana"/>
                <a:cs typeface="Verdana"/>
              </a:rPr>
              <a:t>.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1041</Words>
  <Application>Microsoft Office PowerPoint</Application>
  <PresentationFormat>Custom</PresentationFormat>
  <Paragraphs>84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Movie  Recommendation  System</vt:lpstr>
      <vt:lpstr>Team Members:</vt:lpstr>
      <vt:lpstr>What is machine  learning?</vt:lpstr>
      <vt:lpstr>Introduction:</vt:lpstr>
      <vt:lpstr>Types of Recommendation System:</vt:lpstr>
      <vt:lpstr>Problem Statement:</vt:lpstr>
      <vt:lpstr>Challenges:</vt:lpstr>
      <vt:lpstr>Solution Approach:</vt:lpstr>
      <vt:lpstr>Advantages of movie  recommendation system:</vt:lpstr>
      <vt:lpstr>Disadvantage of Movie  Recommendation:</vt:lpstr>
      <vt:lpstr>Libraries Used: The analysis will be done using the  following libraries :</vt:lpstr>
      <vt:lpstr>Importing Datasets:</vt:lpstr>
      <vt:lpstr>Slide 13</vt:lpstr>
      <vt:lpstr>Data Visualization:</vt:lpstr>
      <vt:lpstr>Slide 15</vt:lpstr>
      <vt:lpstr>Slide 16</vt:lpstr>
      <vt:lpstr>Slide 17</vt:lpstr>
      <vt:lpstr>Correlation with other movies from  movie_rating_pivot:</vt:lpstr>
      <vt:lpstr>Slide 19</vt:lpstr>
      <vt:lpstr>Slide 20</vt:lpstr>
      <vt:lpstr>User based collaborative filtering:</vt:lpstr>
      <vt:lpstr>Training and testing dataset:</vt:lpstr>
      <vt:lpstr>Slide 23</vt:lpstr>
      <vt:lpstr>Observation :</vt:lpstr>
      <vt:lpstr>Conclusion:</vt:lpstr>
      <vt:lpstr>Contributions:</vt:lpstr>
      <vt:lpstr>Thank you!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 Recommendation  System</dc:title>
  <cp:lastModifiedBy>DELL</cp:lastModifiedBy>
  <cp:revision>1</cp:revision>
  <dcterms:created xsi:type="dcterms:W3CDTF">2023-03-01T01:48:51Z</dcterms:created>
  <dcterms:modified xsi:type="dcterms:W3CDTF">2023-03-01T05:34:40Z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2023-02-28T00:00:00Z</vt:filetime>
  </property>
  <property fmtid="{D5CDD505-2E9C-101B-9397-08002B2CF9AE}" pid="3" name="Creator">
    <vt:lpwstr>Safari</vt:lpwstr>
  </property>
  <property fmtid="{D5CDD505-2E9C-101B-9397-08002B2CF9AE}" pid="4" name="LastSaved">
    <vt:filetime>2023-03-01T00:00:00Z</vt:filetime>
  </property>
</Properties>
</file>